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1.xml" ContentType="application/inkml+xml"/>
  <Override PartName="/ppt/notesSlides/notesSlide29.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notesSlides/notesSlide30.xml" ContentType="application/vnd.openxmlformats-officedocument.presentationml.notesSlide+xml"/>
  <Override PartName="/ppt/ink/ink5.xml" ContentType="application/inkml+xml"/>
  <Override PartName="/ppt/ink/ink6.xml" ContentType="application/inkml+xml"/>
  <Override PartName="/ppt/notesSlides/notesSlide31.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32.xml" ContentType="application/vnd.openxmlformats-officedocument.presentationml.notesSlide+xml"/>
  <Override PartName="/ppt/ink/ink11.xml" ContentType="application/inkml+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6" r:id="rId1"/>
    <p:sldMasterId id="2147483670" r:id="rId2"/>
  </p:sldMasterIdLst>
  <p:notesMasterIdLst>
    <p:notesMasterId r:id="rId36"/>
  </p:notesMasterIdLst>
  <p:handoutMasterIdLst>
    <p:handoutMasterId r:id="rId37"/>
  </p:handoutMasterIdLst>
  <p:sldIdLst>
    <p:sldId id="399" r:id="rId3"/>
    <p:sldId id="452" r:id="rId4"/>
    <p:sldId id="574" r:id="rId5"/>
    <p:sldId id="575" r:id="rId6"/>
    <p:sldId id="572" r:id="rId7"/>
    <p:sldId id="576" r:id="rId8"/>
    <p:sldId id="577" r:id="rId9"/>
    <p:sldId id="573" r:id="rId10"/>
    <p:sldId id="579" r:id="rId11"/>
    <p:sldId id="580" r:id="rId12"/>
    <p:sldId id="578" r:id="rId13"/>
    <p:sldId id="586" r:id="rId14"/>
    <p:sldId id="581" r:id="rId15"/>
    <p:sldId id="582" r:id="rId16"/>
    <p:sldId id="583" r:id="rId17"/>
    <p:sldId id="584" r:id="rId18"/>
    <p:sldId id="585" r:id="rId19"/>
    <p:sldId id="587" r:id="rId20"/>
    <p:sldId id="592" r:id="rId21"/>
    <p:sldId id="593" r:id="rId22"/>
    <p:sldId id="594" r:id="rId23"/>
    <p:sldId id="589" r:id="rId24"/>
    <p:sldId id="595" r:id="rId25"/>
    <p:sldId id="596" r:id="rId26"/>
    <p:sldId id="597" r:id="rId27"/>
    <p:sldId id="571" r:id="rId28"/>
    <p:sldId id="598" r:id="rId29"/>
    <p:sldId id="590" r:id="rId30"/>
    <p:sldId id="603" r:id="rId31"/>
    <p:sldId id="601" r:id="rId32"/>
    <p:sldId id="600" r:id="rId33"/>
    <p:sldId id="604" r:id="rId34"/>
    <p:sldId id="602" r:id="rId35"/>
  </p:sldIdLst>
  <p:sldSz cx="12192000" cy="6858000"/>
  <p:notesSz cx="6781800" cy="9926638"/>
  <p:defaultTex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063" userDrawn="1">
          <p15:clr>
            <a:srgbClr val="A4A3A4"/>
          </p15:clr>
        </p15:guide>
        <p15:guide id="2" pos="3888" userDrawn="1">
          <p15:clr>
            <a:srgbClr val="A4A3A4"/>
          </p15:clr>
        </p15:guide>
      </p15:sldGuideLst>
    </p:ext>
    <p:ext uri="{2D200454-40CA-4A62-9FC3-DE9A4176ACB9}">
      <p15:notesGuideLst xmlns:p15="http://schemas.microsoft.com/office/powerpoint/2012/main">
        <p15:guide id="1" orient="horz" pos="3127">
          <p15:clr>
            <a:srgbClr val="A4A3A4"/>
          </p15:clr>
        </p15:guide>
        <p15:guide id="2" pos="21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666699"/>
    <a:srgbClr val="FF00FF"/>
    <a:srgbClr val="333399"/>
    <a:srgbClr val="CC3300"/>
    <a:srgbClr val="000066"/>
    <a:srgbClr val="FF0000"/>
    <a:srgbClr val="81DEFF"/>
    <a:srgbClr val="00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Средний стиль 2 — акцент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Средний стиль 2 — акцент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Средний стиль 2 — акцент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02" autoAdjust="0"/>
    <p:restoredTop sz="96450" autoAdjust="0"/>
  </p:normalViewPr>
  <p:slideViewPr>
    <p:cSldViewPr snapToGrid="0" showGuides="1">
      <p:cViewPr>
        <p:scale>
          <a:sx n="125" d="100"/>
          <a:sy n="125" d="100"/>
        </p:scale>
        <p:origin x="66" y="-342"/>
      </p:cViewPr>
      <p:guideLst>
        <p:guide orient="horz" pos="2063"/>
        <p:guide pos="38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howGuides="1">
      <p:cViewPr varScale="1">
        <p:scale>
          <a:sx n="76" d="100"/>
          <a:sy n="76" d="100"/>
        </p:scale>
        <p:origin x="-3288" y="-84"/>
      </p:cViewPr>
      <p:guideLst>
        <p:guide orient="horz" pos="3127"/>
        <p:guide pos="2136"/>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034" name="Rectangle 2"/>
          <p:cNvSpPr>
            <a:spLocks noGrp="1" noChangeArrowheads="1"/>
          </p:cNvSpPr>
          <p:nvPr>
            <p:ph type="hdr" sz="quarter"/>
          </p:nvPr>
        </p:nvSpPr>
        <p:spPr bwMode="auto">
          <a:xfrm>
            <a:off x="0" y="0"/>
            <a:ext cx="2938463"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447" tIns="47724" rIns="95447" bIns="47724" numCol="1" anchor="t" anchorCtr="0" compatLnSpc="1">
            <a:prstTxWarp prst="textNoShape">
              <a:avLst/>
            </a:prstTxWarp>
          </a:bodyPr>
          <a:lstStyle>
            <a:lvl1pPr defTabSz="955675">
              <a:defRPr sz="1200"/>
            </a:lvl1pPr>
          </a:lstStyle>
          <a:p>
            <a:pPr>
              <a:defRPr/>
            </a:pPr>
            <a:endParaRPr lang="ru-RU" altLang="ru-RU"/>
          </a:p>
        </p:txBody>
      </p:sp>
      <p:sp>
        <p:nvSpPr>
          <p:cNvPr id="44035" name="Rectangle 3"/>
          <p:cNvSpPr>
            <a:spLocks noGrp="1" noChangeArrowheads="1"/>
          </p:cNvSpPr>
          <p:nvPr>
            <p:ph type="dt" sz="quarter" idx="1"/>
          </p:nvPr>
        </p:nvSpPr>
        <p:spPr bwMode="auto">
          <a:xfrm>
            <a:off x="3843338" y="0"/>
            <a:ext cx="2938462"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447" tIns="47724" rIns="95447" bIns="47724" numCol="1" anchor="t" anchorCtr="0" compatLnSpc="1">
            <a:prstTxWarp prst="textNoShape">
              <a:avLst/>
            </a:prstTxWarp>
          </a:bodyPr>
          <a:lstStyle>
            <a:lvl1pPr algn="r" defTabSz="955675">
              <a:defRPr sz="1200"/>
            </a:lvl1pPr>
          </a:lstStyle>
          <a:p>
            <a:pPr>
              <a:defRPr/>
            </a:pPr>
            <a:endParaRPr lang="ru-RU" altLang="ru-RU"/>
          </a:p>
        </p:txBody>
      </p:sp>
      <p:sp>
        <p:nvSpPr>
          <p:cNvPr id="44036" name="Rectangle 4"/>
          <p:cNvSpPr>
            <a:spLocks noGrp="1" noChangeArrowheads="1"/>
          </p:cNvSpPr>
          <p:nvPr>
            <p:ph type="ftr" sz="quarter" idx="2"/>
          </p:nvPr>
        </p:nvSpPr>
        <p:spPr bwMode="auto">
          <a:xfrm>
            <a:off x="0" y="9429750"/>
            <a:ext cx="2938463"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447" tIns="47724" rIns="95447" bIns="47724" numCol="1" anchor="b" anchorCtr="0" compatLnSpc="1">
            <a:prstTxWarp prst="textNoShape">
              <a:avLst/>
            </a:prstTxWarp>
          </a:bodyPr>
          <a:lstStyle>
            <a:lvl1pPr defTabSz="955675">
              <a:defRPr sz="1200"/>
            </a:lvl1pPr>
          </a:lstStyle>
          <a:p>
            <a:pPr>
              <a:defRPr/>
            </a:pPr>
            <a:r>
              <a:rPr lang="en-US" altLang="ru-RU"/>
              <a:t>asdf;lkj;asdf</a:t>
            </a:r>
            <a:endParaRPr lang="ru-RU" altLang="ru-RU"/>
          </a:p>
        </p:txBody>
      </p:sp>
      <p:sp>
        <p:nvSpPr>
          <p:cNvPr id="44037" name="Rectangle 5"/>
          <p:cNvSpPr>
            <a:spLocks noGrp="1" noChangeArrowheads="1"/>
          </p:cNvSpPr>
          <p:nvPr>
            <p:ph type="sldNum" sz="quarter" idx="3"/>
          </p:nvPr>
        </p:nvSpPr>
        <p:spPr bwMode="auto">
          <a:xfrm>
            <a:off x="3843338" y="9429750"/>
            <a:ext cx="2938462"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447" tIns="47724" rIns="95447" bIns="47724" numCol="1" anchor="b" anchorCtr="0" compatLnSpc="1">
            <a:prstTxWarp prst="textNoShape">
              <a:avLst/>
            </a:prstTxWarp>
          </a:bodyPr>
          <a:lstStyle>
            <a:lvl1pPr algn="r" defTabSz="955675">
              <a:defRPr sz="1200"/>
            </a:lvl1pPr>
          </a:lstStyle>
          <a:p>
            <a:pPr>
              <a:defRPr/>
            </a:pPr>
            <a:fld id="{4E0E71DB-19E9-4878-92A9-B639E035FFDD}" type="slidenum">
              <a:rPr lang="ru-RU" altLang="ru-RU"/>
              <a:pPr>
                <a:defRPr/>
              </a:pPr>
              <a:t>‹#›</a:t>
            </a:fld>
            <a:endParaRPr lang="ru-RU" altLang="ru-RU"/>
          </a:p>
        </p:txBody>
      </p:sp>
    </p:spTree>
    <p:extLst>
      <p:ext uri="{BB962C8B-B14F-4D97-AF65-F5344CB8AC3E}">
        <p14:creationId xmlns:p14="http://schemas.microsoft.com/office/powerpoint/2010/main" val="1633656144"/>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14:22:10.20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12302 2775 372 0,'4'-6'61'16,"-1"-1"-10"-16,0-1-51 15,-1 3 56-15,-2 0-13 16,0 4-19-16,3 0-1 16,-3 1 20-16,0 0 17 15,0 0-5-15,0 0-13 16,0 0-11-16,0 0 1 15,0-2-5-15,0 2-1 16,0 0 1-16,0 0-5 0,0 0 6 16,0 0-4-16,0 0 2 15,0 0-3-15,0 0-7 16,0 0-16-16,0 0-1 16,0 11-11-16,0 8 12 15,0 5 1-15,0 4 11 16,0 5 9-16,0 6-10 15,0 3-3-15,0 5-6 16,3 2 10-16,-3 0-4 16,2 2-5-16,1 2 0 15,0-1-1-15,0-1-1 16,2-2 0-16,1-1 10 0,0-3-2 16,2-4 0-16,-2-1 1 15,0-5-2-15,-5-1 0 16,-1-8-7-16,0-4-1 15,0-8 1-15,0-7-1 16,0-3 0-16,0-4-17 16,0 0-101-16,0-18-208 15</inkml:trace>
  <inkml:trace contextRef="#ctx0" brushRef="#br0" timeOffset="751.72">12271 2702 200 0,'0'0'118'0,"0"0"-30"16,0 0 20-16,0 0-35 16,0 0-22-16,0 0-3 15,3-2-5-15,-2 2-9 16,1-1-4-16,-1 1 7 15,1-1 1-15,-2 1-1 16,1 0-17-16,-1 0-9 16,0 0-6-16,0 0 3 15,0 0 3-15,0 0-6 16,-3 1-5-16,-15 14 0 0,-5 7 59 16,-9 5-16-16,-4 1-5 15,2 0-1-15,3 1-16 16,-1-3-8-16,6 2-12 15,-1-2-1-15,0-3-8 16,6-3-58-16,5-6-32 16,8-5-62-16,8-8-69 15,0-1-175-15</inkml:trace>
  <inkml:trace contextRef="#ctx0" brushRef="#br0" timeOffset="1053.04">12317 2818 531 0,'0'0'177'15,"0"0"-69"-15,0 0 33 16,0 0-66-16,0 0-15 16,0 0-25-16,-148 141-12 15,133-120-12-15,-4 0-9 0,-3 1-1 16,-1-1-1-16,-2-1-35 16,3 2-64-16,2-5-70 15,10-6-157-15</inkml:trace>
  <inkml:trace contextRef="#ctx0" brushRef="#br0" timeOffset="1396.29">12217 3049 342 0,'0'0'306'0,"0"0"-270"15,0 0 106-15,0 0-27 16,0 0-53-16,0 0-24 15,-94 129-5-15,76-107-12 16,-4 1-4-16,4 0-13 16,-3 0-3-16,4-3-1 15,6-4-2-15,6-5-81 16,5-6-93-16,0-5-214 0</inkml:trace>
  <inkml:trace contextRef="#ctx0" brushRef="#br0" timeOffset="1675.62">12218 3286 658 0,'0'0'49'0,"0"0"65"0,0 0 14 16,0 0-54-16,0 0-49 16,0 0 0-16,-89 151-16 15,80-129-8-15,-3-4 1 16,0 0-2-16,2-6-33 16,2-2-54-16,7-8-141 15,1-2-464-15</inkml:trace>
  <inkml:trace contextRef="#ctx0" brushRef="#br0" timeOffset="1922.18">12266 3488 574 0,'0'0'121'16,"0"0"-32"-16,0 0 38 16,0 0-46-16,0 0-53 15,0 0-11-15,-139 160-15 16,132-144-2-16,1 0-16 16,3-8-159-16,3-8-363 15</inkml:trace>
  <inkml:trace contextRef="#ctx0" brushRef="#br0" timeOffset="5411.77">12342 3099 402 0,'0'0'69'16,"0"0"35"-16,0 0 3 0,0 0-28 16,0 0-17-16,0 0-9 15,0-3-8-15,0 3 5 16,0 0-3-16,0 0-5 15,0 0-12-15,0 0-11 16,0 0-6-16,0 0-3 16,0 0-8-16,8 0-2 15,4 0 6-15,9 0 3 16,4 0 3-16,5 0-5 16,4 0 2-16,7-2 13 15,3-2-5-15,3 0 1 16,0-1-3-16,-2 1-5 15,1-2-4-15,1 4-6 0,-3-1 2 16,-2 0-1-16,0 1 0 16,1-3-1-16,2 2 1 15,4 0-1-15,2 1 3 16,-3 0-3-16,1 1 0 16,-6 0 0-16,-4 1-1 15,1-3-1-15,-4 0 2 16,-2 0 0-16,2-1 0 15,0 0 2-15,4 0-2 16,0-3 0-16,2 1 0 16,-3 1 0-16,1 1-2 15,-4 1 2-15,0-1 0 0,1 1 0 16,3 0 0-16,-1 0 0 16,2 1 2-16,2 0-2 15,0 1 0-15,2-2 1 16,-2 1-2-16,-4 1 1 15,-3 1 0-15,-3 0 1 16,-2 0-1-16,2 0 0 16,2 0 1-16,1 0-1 15,3 0 0-15,0 0 0 16,-1 0 0-16,1 0 0 16,0 0 2-16,2 0-4 15,-1-1 2-15,-3-1-1 16,-1 0 0-16,-2 0 1 0,2-1 0 15,1 2 0 1,0-1 0-16,1-2 0 0,-2 2 0 16,-2-2 0-16,-1 1 0 15,-2 1 1-15,-2 0-1 16,-3 0 0-16,1 1 0 16,0-1 0-16,0 2 0 15,0-1 0-15,4 1 0 16,2 0 1-16,1-2-1 15,2 2 0-15,-2 0 0 16,1 0 2-16,-2 0-2 16,-5 0 0-16,-3 0 0 15,-1 0-2-15,0 0 4 16,0 0-4-16,7 0 4 0,1 0 0 16,2 0-2-16,0 0 0 15,-1 0 0-15,0 0 0 16,-4-1-2-16,-4 1 2 15,-2-2-2-15,-3 2 1 16,-5 0 1-16,-1 0-1 16,-3 0-1-16,-2-1 4 15,3 1-2-15,-5-1 0 16,1-2 0-16,-1 3-2 16,-4-2 4-16,-1 2-2 15,-1 0 0-15,1 0 0 16,-2 0-2-16,0 0 1 15,0 0-3-15,0 0 1 0,0 0 1 16,0 0-1-16,0 0 3 16,0 0-3-16,0 0-1 15,0 0-2-15,0 0-3 16,1 7 3-16,1 6 6 16,-2 3 0-16,0 2 1 15,0 3 3-15,0 2-1 16,1 1-1-16,1-3-1 15,1-1 1-15,-2-2-2 16,1-2-1-16,-2-4 1 16,1-3-1-16,1-3 2 15,-1-3-2-15,-1-1-3 0,2-2-2 16,-2 0 6-16,0 0 0 16,1 0-1-16,-1 0 1 15,3 0 0-15,-3 0 0 16,0 0 2-16,0 0 3 15,0 0-5-15,0 0-3 16,0 0-2-16,0 0-11 16,0 0-6-16,0 0 5 15,0 0-18-15,-7 0 21 16,-2 0 10-16,-6 0 6 16,-2 0-3-16,-2 0 1 15,-2 0-2-15,-3 0 1 16,-3 0-3-16,2-2 1 15,-3-1-5-15,-2 1 5 16,-1 0-4-16,-2 1-2 0,0 0 2 16,2 1-7-16,2 0 3 15,-1 0 6-15,4 0-5 16,3 0 10-16,1 0-4 16,1 0 4-16,4 0 0 15,-3 0 1-15,-1 0-1 16,0 0 0-16,-3 0-4 15,-3 0 4-15,-1 1-1 16,1 0 2-16,2 1-1 16,3-2 0-16,2 1-1 15,3-1 0-15,-2 0 0 16,-3 0-23-16,-4 1-26 0,-2 1 7 16,-2-1 11-1,-3 2 18-15,-1-1 10 0,4 1 4 16,2-2 0-16,4 0 0 15,1 2 1-15,1 0 1 16,2 0-2-16,0-2 0 16,-4 1 0-16,0-1-5 15,1 1 5-15,-5 0 3 16,0 0-2-16,-2 1 0 16,-1 0-2-16,-1-2-3 15,2 2 4-15,-2-2 0 16,-3 1-3-16,-2-1 0 15,-2-1 2-15,-1 2-2 0,0-1 3 16,-2 1 0-16,0 2-6 16,-1-2-11-16,3 1 12 15,1 1 1-15,3-2 4 16,2 1-24-16,-3-2 1 16,4 0 6-16,-2 2-12 15,1-2 15-15,0 1 13 16,-2-1 1-16,3 2 1 15,-1-2-1-15,1 2 5 16,0-1 1-16,5-1-6 16,1 0 6-16,1-1 2 15,1 2 10-15,0 0-16 0,-2-1 0 16,-1 1-4 0,-2 1 4-16,3 0-4 0,-3 1-3 15,0 1-7-15,-1-2-17 16,-1-1 28-16,0 1-5 15,-2 0 6-15,4-1-2 16,3-1-3-16,-5 0 5 16,4 1 0-16,1 1 0 15,2-3 8-15,0 1-6 16,1 1 0-16,0-1-2 16,-3 0-2-16,0 1-9 15,-1-1-3-15,-1 1 2 16,3-1-10-16,-1 1 20 15,0-1 2-15,-1 2-1 16,-1-2-3-16,-1 0 4 0,2 0-2 16,-1 1 2-16,6-2 1 15,0 2 11-15,7-2-10 16,0 0 9-16,3 0-7 16,2 0 11-16,2 0 10 15,1 0-21-15,-1 0-4 16,-3 0-1-16,2 0-14 15,-2 0 3-15,2 0-5 16,0 0 8-16,-1 0-5 16,-3 1 9-16,2 0 4 15,-3-1 0-15,3 0 1 16,2 0 15-16,1 0 31 0,0 0-16 16,-3 0-28-16,-1 0 1 15,2 0-3-15,-1 0 6 16,6 0 9-16,5 0 5 15,-2 0-13-15,1 0 17 16,1 0-3-16,-1 0-19 16,-1 0-1-16,-1 0-1 15,0 0 0-15,1 0 1 16,1 0 1-16,1 0 2 16,-2 0 7-16,-2 0-2 15,-1 0-3-15,0 0-4 16,-1 0 0-16,4 0-1 15,-2 0 5-15,4 0 11 0,1 0 5 16,0 0 0-16,0 0 8 16,-2 0-8-16,2 0-6 15,0 0-12-15,0 0-4 16,3 0-85-16,21-7-451 16</inkml:trace>
  <inkml:trace contextRef="#ctx0" brushRef="#br0" timeOffset="10434.65">12362 3198 82 0,'0'0'40'16,"0"0"-19"-16,0 0 27 15,0 0-1-15,0 0-4 16,0 0-1-16,0 0 6 0,0-2-11 15,0 2-17-15,0 0-12 16,0 0-5-16,0 0 0 16,0 0-3-16,0 0 1 15,0-1 2-15,0 1 1 16,0 0 7-16,0 0 0 16,0-2 18-16,0 2-11 15,0 0-10-15,4 0-3 16,-2 0 3-16,1 0-6 15,1-1 7-15,4-1-6 16,1 1 5-16,2-2 5 16,3 2 2-16,-1-2-4 15,2-1 3-15,0 2-2 0,0-1 5 16,1 0-1 0,1 1-2-16,4 0 0 0,-3-3-3 15,6 0-6-15,-2 2 0 16,0 0-3-16,-2 1-2 15,1 0 0-15,1 0 3 16,-2 1-6-16,2 1 6 16,0-2-6-16,-1 2 3 15,2-2-2-15,-1 1 2 16,0 1 1-16,-2-1-1 16,4-1 1-16,-4 2-1 15,0 0 0-15,4 0 0 16,-4 0-1-16,0 0 1 15,-1 0 1-15,1 0 2 16,-1 0-2-16,2-2-1 0,0 1 1 16,-3 0 0-16,4 0-1 15,-1-1 0-15,-3 1 0 16,1 1 0-16,-2 0 0 16,5 0 0-16,-3 0 0 15,1 0 0-15,-1 0 0 16,1 0 0-16,-2 0-1 15,-1 0 0-15,0 0 1 16,-1 0 0-16,1 0 1 16,4 0 0-16,-1 0-1 0,0 0 0 15,1-2 1 1,0 1-1-16,0 0 4 0,1-1-2 16,2 0-2-16,1 0 1 15,-2 1-1-15,2-1 0 16,-3-1 0-16,1 2 0 15,-4-2 0-15,1 2 1 16,0-2 1-16,-2 0-2 16,3 2 2-16,3-4-1 15,0 2 2-15,1 1 1 16,1-1-1-16,-6 1-3 16,-1 1 2-16,-2 1-4 15,-1 0 2-15,0 0-1 16,0 0 1-16,1 0 0 15,2 0 1-15,-1 0 1 0,4 0-1 16,2 0-1-16,1-2 0 16,-2 2 2-16,1 0-2 15,-2 0 0-15,-5 0 0 16,2 0 2-16,-1 0-1 16,1 0-1-16,5 0 2 15,3-1-1-15,3-1 33 16,-1 0-34-16,3 0 18 15,-1 1-18-15,2-1 1 16,-3 1 10-16,-5 0-11 16,-4 1 0-16,-1-2 1 15,-3 2-1-15,0 0 1 16,2-1 19-16,1-1-14 16,4 1-4-16,1-1-2 0,5-3 25 15,-2 2-23-15,3-1 11 16,-1 1-13-16,-2 1 0 15,-2-1 1-15,-5 1-3 16,1 0 2-16,-3-2-2 16,0 3 2-16,-3 0 3 15,-1 0-2-15,3-2-1 16,1 0 1-16,7 0 0 16,0 0 0-16,3 1 34 15,-6 0-35-15,3-1 0 16,-2 2-3-16,1-1 1 15,4-1 1-15,-4 3-3 0,0-1 3 16,2 1 2-16,0 0-1 16,4-1 2-16,0-1 0 15,4 2 19-15,-1-1-16 16,-1-1 5-16,-3 2-8 16,-5 0-1-16,-7 0-1 15,-2 0 0-15,0-3 1 16,-2 3-1-16,6-1 1 15,-1 0 4-15,2-1 25 16,-1 1-18-16,-1-1-10 16,5 1 0-16,1-2-1 15,-1 2 8-15,-2 1-6 16,-2 0 0-16,-4 0-3 0,3 0-1 16,1 0 0-16,2 0 0 15,2 0 0-15,-2 0-1 16,1 0 2-16,4-2 0 15,1 1 3-15,2-1-2 16,0 1-1-16,0-2 0 16,0 2 0-16,-1 1 0 15,0-2 0-15,1 2 0 16,-4 0 1-16,4-1-1 16,0 1 2-16,0-1-2 15,1-1 2-15,-1 2 0 16,0-1 0-16,1 1 7 15,-1-2-5-15,0 2 2 0,-4 0-4 16,-1 0 1-16,-1 0-2 16,-4 0 0-16,0 0 2 15,1 0-2-15,-1 0-1 16,2-1 6-16,0 0-5 16,-1 1 1-16,-2-1 6 15,4 1-7-15,-3 0 0 16,3-2 4-16,-1 0 9 15,-4 2-12-15,-1 0 14 16,0 0-11-16,1-1-4 16,-3 1 0-16,1-1 0 15,0 1-1-15,0 0 0 16,-3 0-1-16,-2 0 1 0,-2-2 0 16,-5 2 0-16,1 0-1 15,-4 0-1-15,-1 0-5 16,0-2-6-16,0 1-8 15,-4-1-16-15,-9-2 36 16,-3-2 1-16,-4-4 0 16,-3 3 0-16,-4-2-1 15,-3-1-6-15,0 2 3 16,7-2 2-16,0 3 1 16,8-1 1-16,4 2 8 15,5 3-7-15,4-1-1 16,2 1-2-16,0 0-22 15,0 1-30-15,9-1 19 0,4 3 29 16,1 0 3-16,1 0 2 16,-2 0-2-16,3 0 3 15,-2 0 3-15,-1 0 3 16,-2 0 13-16,-5 0 7 16,-3 0 24-16,-3 0-5 15,0 0-2-15,0 0 6 16,0 0 3-16,0 0-13 15,0 0-32-15,-5 0-4 16,-5 0 0-16,-2 0 9 16,2 4-3-16,0 0-8 0,0 2-1 15,4-2 0 1,-3 3 0-16,-5 0 2 0,0-2-2 16,-4 2-2-16,3-2-51 15,7-1-94-15,8-4-156 16</inkml:trace>
  <inkml:trace contextRef="#ctx0" brushRef="#br0" timeOffset="11245.26">16795 2839 769 0,'0'0'42'0,"0"0"-25"16,0 0 46-16,0 0-19 16,0 0-29-16,0 0-12 15,26 3 17-15,-2 6 27 16,4 4-21-16,4-3-12 15,1 1-8-15,-1 2-5 16,-3-3 4-16,-7-2-5 16,-8 0 0-16,-8-4 0 15,-6 1-5-15,0-2-2 16,0 3-2-16,-14 1 9 0,-5 1 49 16,-5 4-2-16,-2-1-1 15,-4 0-9-15,-1 1-15 16,0-2-14-16,4-2-3 15,8 1-5-15,8-2-5 16,10 1-83-16,1-3-148 16,25-2-524-16</inkml:trace>
  <inkml:trace contextRef="#ctx0" brushRef="#br0" timeOffset="12266.63">17093 3109 612 0,'0'0'24'16,"0"0"43"-16,0 0 84 16,0 0-25-16,0 0-37 15,0 0-30-15,0-6-44 16,9-4-15-16,4 0-1 0,1 1-5 15,0 2 4-15,1 3 1 16,0 2 1-16,-3 2 4 16,-3 0-4-16,1 10-1 15,-5 12 1-15,-2 8 7 16,-3 2 10-16,0 1-9 16,0-2 14-16,-9-5-3 15,-1-5-1-15,-1-3 4 16,2-7-7-16,1-6 6 15,3-2-2-15,2-3-4 16,3 0-3-16,0 0 4 16,0-7-16-16,0-14-9 15,13-8-57-15,8-4 26 16,8-4 1-16,2 4-23 0,0 3-1 16,-4 8 26-16,-8 9 21 15,-5 8 8-15,-5 5 1 16,0 0 7-16,-3 0 2 15,1 8 12-15,1 7-1 16,-1 0-9-16,2-2 5 16,-3-2-8-16,3-3 6 15,-2-6 2-15,-2-1 7 16,-1-1-7-16,1 0-1 16,-1 0 17-16,3-7-4 15,-3-2-16-15,-1-2 4 16,-2-1-4-16,-1 1-5 15,0 2 0-15,-3 2 0 0,-10 3 9 16,-2 1-9-16,-6 3-2 16,-1 0-1-16,-1 4 2 15,1 12 1-15,1 4 0 16,3 2 0-16,2 4 12 16,4 2-1-16,3-1 1 15,9-2-11-15,0 0 27 16,15-3-13-16,19-4 24 15,11-3 10-15,10-8-12 16,2-5-17-16,-4-2-10 16,-8 0-10-16,-7 0-19 15,-8 0-90-15,-10 0-145 16,-9 0-677-16</inkml:trace>
  <inkml:trace contextRef="#ctx0" brushRef="#br0" timeOffset="19144.56">4319 2983 455 0,'0'0'60'16,"0"0"-20"-16,0 0 41 16,0 0-16-16,0 0-20 0,0 0-7 15,0 0 12 1,0-3-4-16,0 1-2 0,0 1-1 16,0-1-12-16,0 1 1 15,0 1 3-15,0 0-12 16,0 0 1-16,0 0-9 15,0 0-8-15,0 0-7 16,0 4-4-16,-2 16-12 16,1 10 16-16,-2 8 15 15,-2 6-5-15,2 1 2 16,0 1 6-16,0-2-3 16,2-3-11-16,-2-3-2 15,2-5 1-15,-1-3-3 16,1-6 4-16,-1-7-2 0,-1-2-2 15,3-7 0-15,0-2 2 16,0-3-2-16,0-3 0 16,-3 0-21-16,3 0-2 15,-6 0 13-15,1 0-2 16,-1-9 9-16,-5-5-9 16,2-2 6-16,-3 0-10 15,-2-2 4-15,1 0-11 16,-5 3-1-16,4 1 3 15,-2 4-15-15,-3 1 24 16,7 5 11-16,-3 1-6 16,-3 3 6-16,3 0 1 15,0 0 1-15,-4 14-1 0,-1 4 7 16,1 5-3 0,1 3 14-16,5 0-2 15,5-1 4-15,5 0-14 0,3-3-2 16,0-4 1-16,6-4 0 15,12-5-4-15,3-8 20 16,10-1 21-16,4 0-22 16,3-13-18-16,-2-4-2 15,0-3-34-15,-8 1-84 16,-4-1-181-16</inkml:trace>
  <inkml:trace contextRef="#ctx0" brushRef="#br0" timeOffset="19929.3">4487 3216 522 0,'0'0'308'16,"0"0"-271"-16,0 0 101 16,0 0-46-16,0 0-80 15,0 0-9-15,0 0-3 16,-13 73 15-16,13-46-15 16,9-3 3-16,6-7-2 15,4-5-1-15,1-6-14 16,2-6-7-16,3 0-7 0,2-14 26 15,3-7-28-15,-2-6-10 16,-5 2 17-16,-2-1 23 16,-8 1 3-16,-6 4 0 15,-7 1 2-15,0 4 25 16,0 6 19-16,-4 6-11 16,-3 1-21-16,-1 3-13 15,1 0 2-15,-5 21-6 16,0 9 0-16,4 10-3 15,2 7 2-15,6 4 1 16,0 4 1-16,0 2 6 16,6-2-7-16,5 1 0 15,2-3 2-15,-2-4-1 16,-4-7 0-16,-5-4-1 16,-2-7 1-16,-2-2-1 0,-13-8 2 15,-1-7-2-15,-1-4 1 16,-2-10 1-16,-2 0-1 15,0 0 41-15,-4-17-15 16,1-5-12-16,10-7 20 16,4-4-20-16,10-9 2 15,0-6-8-15,12 2-9 16,11 2-12-16,3 6-10 16,6 12-23-16,4 7-68 15,5 2-135-15,-2 5-449 0</inkml:trace>
  <inkml:trace contextRef="#ctx0" brushRef="#br0" timeOffset="20377.81">3886 3930 599 0,'0'0'145'16,"0"0"-137"-16,0 0 27 0,0 0 59 15,0 0-40 1,0 0-18-16,428-40-5 0,-319 30-16 15,-4-1-15-15,-16 3 0 16,-19 0-27-16,-19 4-105 16,-18 4-77-16,-21 0-167 15</inkml:trace>
  <inkml:trace contextRef="#ctx0" brushRef="#br0" timeOffset="21029.96">4203 3991 832 0,'0'0'40'16,"0"0"-34"-16,0 0 23 15,0 0-12-15,0 0 17 0,0 0 60 16,0 169-45-1,0-115-14-15,0-1-18 0,0-4 5 16,0-4-10-16,0-4-4 16,0-8-4-16,0-5-2 15,0-7-1-15,4-7-1 16,-1-8 0-16,-2-3-5 16,1-3-12-16,-2 0-3 15,0 0 9-15,0-14 5 16,-12-6-39-16,-3-3 12 15,-1 5 28-15,-1 0 5 16,-2 8 8-16,-2 1-5 16,0 5-3-16,-1 2 8 0,1 2-7 15,7 0 7 1,1 0 4-16,1 10-9 0,6 2 3 16,0 2-2-16,4 0-3 15,2 3 4-15,0-2-2 16,0 1 11-16,0-3-6 15,11-2 4-15,10-3 2 16,0-6 1-16,9-2-7 16,1 0-8-16,6-11-2 15,2-6-39-15,-2-3-132 16,-4-1-300-16</inkml:trace>
  <inkml:trace contextRef="#ctx0" brushRef="#br0" timeOffset="21396.66">4390 4113 768 0,'0'0'156'0,"0"0"-152"16,0 0 23-16,0 0-25 15,0 0-1-15,0 0 65 16,30 131-16-16,-13-86-21 15,-3-2-20-15,-3-6 1 16,4-2-8-16,-5-7 0 16,-1-5-2-16,-3-5-1 15,-1-5-47-15,-2-11-130 16,-3-2-232-16</inkml:trace>
  <inkml:trace contextRef="#ctx0" brushRef="#br0" timeOffset="21630.96">4502 4178 695 0,'0'0'125'16,"0"0"-63"-16,0 0 81 15,0 0-35-15,0 0-47 16,0 0-39-16,-156 289-19 16,145-254-3-16,5-6-11 0,2-8-95 15,4-11-297 1</inkml:trace>
  <inkml:trace contextRef="#ctx0" brushRef="#br0" timeOffset="22412.44">5108 3776 476 0,'0'0'176'16,"0"0"-126"-16,0 0 81 16,0 0-34-16,0 0-41 0,0 0-17 15,188-10-38 1,-146 5-1-16,-11 1-118 0,-10 4-157 16,-15 0-341-16</inkml:trace>
  <inkml:trace contextRef="#ctx0" brushRef="#br0" timeOffset="22577.29">5180 3927 553 0,'0'0'232'16,"0"0"-212"-16,0 0 83 15,0 0-60-15,0 0-27 16,0 0-16-16,244-11-65 0,-198 2-338 15</inkml:trace>
  <inkml:trace contextRef="#ctx0" brushRef="#br0" timeOffset="23098.91">5735 3499 1037 0,'0'0'184'16,"0"0"-167"-16,0 0 53 16,0 0-31-16,0 0-27 15,0 0 17-15,0 97 29 16,0-54-38-16,0-2-15 16,0-7-5-16,0-6 1 15,0-7-1-15,1-4-16 16,12-4-21-16,6-5-19 0,4-2-7 15,6-2 10-15,-1 2 8 16,-3 2 9-16,-5 4 30 16,-4 3 6-16,-7 2 9 15,-3-1 12-15,-6-1 9 16,0-1-3-16,0 1 15 16,-15-1-12-16,-6 1-6 15,-2-1-14-15,-2-4-10 16,2-4-1-16,-1-5-38 15,2-1-64-15,2-13-69 16,-1-14-246-16</inkml:trace>
  <inkml:trace contextRef="#ctx0" brushRef="#br0" timeOffset="23318.63">5793 3464 872 0,'0'0'273'0,"0"0"-258"15,0 0 64-15,0 0 17 16,0 0-43-16,0 0-21 16,140-18-13-16,-95 15-11 0,-1 1-8 15,-3 2-35-15,-8-1-145 16,-8-2-449-16</inkml:trace>
  <inkml:trace contextRef="#ctx0" brushRef="#br0" timeOffset="28779.47">7765 3330 90 0,'0'0'525'15,"0"0"-451"-15,0 0 6 16,0 0 18-16,0 0-13 16,0 0-19-16,0 0-19 0,0-5-26 15,0 5-13 1,0 0-8-16,0 0-1 0,0 0-3 15,0 0 0-15,0 0-1 16,0 0-2-16,0 0 7 16,0 0 5-16,0 0-4 15,0 0 3-15,0 0 3 16,0 0 6-16,0 0-13 16,0 9-9-16,0 14 5 15,-1 8 4-15,-4 4 6 16,2 5 1-16,3 2-1 15,0 3 3-15,0 1-7 16,2 0-2-16,11-4 0 16,5-4 0-16,3-3-25 15,0-4-53-15,1-3-58 0,-3-7-112 16,-5-8-311-16</inkml:trace>
  <inkml:trace contextRef="#ctx0" brushRef="#br0" timeOffset="29551.1">8150 3417 950 0,'0'0'19'16,"0"0"-19"-16,0 0 0 15,0 0 38-15,0 0-19 16,0 0-6-16,-18 128 2 15,30-102-9-15,6-6-6 16,1-3 0-16,1-7 0 16,-1-7-2-16,2-3-19 15,-1 0 14-15,3-13 0 16,-2-4-16-16,-1-1 9 0,-4 0 0 16,-4-1 14-16,-3-1 0 15,-3 2 5-15,-3 2-1 16,-2 3 12-16,-1 7 14 15,0 2 11-15,0 4-5 16,0 0-10-16,0 0-26 16,0 10-5-16,0 14-3 15,-4 10 8-15,1 6 0 16,3 2 0-16,0 4 0 16,0-3 0-16,9 1 0 15,1-2 1-15,2-1-1 16,0-3 0-16,-1 0 0 0,0-1-1 15,-3-2 0-15,-2-2-14 16,-4-4-11-16,-2-3 17 16,0-5 0-16,0-4-4 15,0-5-5-15,-8-6 13 16,2-2 0-16,-4-2 5 16,-1-2 7-16,-4 0 2 15,-7 0-7-15,-2 0 7 16,-1-2-9-16,-2-6 8 15,9-2 1-15,2-1 13 16,5-2-3-16,5-2-1 16,6-1 9-16,0-3-17 15,0-3-9-15,6 0-2 16,8-4-2-16,0 1-1 16,0 0-15-16,1-2-53 0,-2-5-114 15,2-2-474-15</inkml:trace>
  <inkml:trace contextRef="#ctx0" brushRef="#br0" timeOffset="30080.64">8612 3180 641 0,'0'0'239'15,"0"0"-234"-15,0 0 13 16,0 0 13-16,0 0 11 16,0 0-23-16,-11-49-13 0,11 42-6 15,1 2-6 1,9 0 2-16,1 1 1 0,1 3 1 16,1-1 2-16,-1 2-1 15,0 0-1-15,-1 0 1 16,-2 0 0-16,-2 0 1 15,0 3 0-15,-2 7 7 16,1 2 16-16,-3 2 0 16,-1 2 2-16,-2 0 5 15,0 4-8-15,0-2-5 16,0 4-13-16,-5 1 1 16,-1 2-3-16,0 2-2 0,-3-2 0 15,3 3-59 1,0-3-91-16,2-4-132 15,2-6-196-15</inkml:trace>
  <inkml:trace contextRef="#ctx0" brushRef="#br0" timeOffset="30261.98">8692 3677 636 0,'0'0'217'0,"0"0"-217"16,0 0 67-16,0 0 31 16,0 0-56-16,0 0-42 15,1-2-47-15,4-12-250 0</inkml:trace>
  <inkml:trace contextRef="#ctx0" brushRef="#br0" timeOffset="30682.92">8957 3145 569 0,'0'0'410'0,"0"0"-409"16,0 0 33-16,0 0 35 15,0 0-69-15,0 0-2 16,44 44 2-16,-19 15 7 16,2 12 11-16,-8 8 1 0,-7 7-7 15,-6-2 5 1,-6-3-9-16,0-8 3 0,-6-9-2 16,-15-7-9-16,-4-1-6 15,-6-9-93-15,-2-9-240 16</inkml:trace>
  <inkml:trace contextRef="#ctx0" brushRef="#br0" timeOffset="52028.9">4352 5075 471 0,'1'-5'91'0,"-1"-2"-47"15,3-1 43-15,0 1 28 16,-2-2-51-16,2-1-6 0,0 1-2 16,-1 2-8-16,1-1 18 15,0 2-20 1,-3 4 0-16,0 0-4 0,0 2-16 16,0 0-10-16,0 18-16 15,0 21 0-15,0 15 10 16,0 10 2-16,0 2-2 15,0 1 0-15,0-8-6 16,6-5 0-16,0-5-3 16,-2-9-1-16,-1-5 0 15,-1-5 1-15,-1-7-1 16,1-5 0-16,-2-3 0 16,0-7-1-16,0-3-41 15,0-4 4-15,0-1 1 16,0 0 4-16,-2-2 7 0,-11-16 24 15,-2-4-42-15,-3-2 32 16,0 0 11-16,-1 5 1 16,-2 4-6-16,1 3 5 15,0 6-3-15,2 3 4 16,1 3 4-16,5 0 4 16,-4 15-4-16,2 9 4 15,0 6 11-15,0 1-4 16,4-2-6-16,10-3 3 15,0-3-2-15,13-7 1 16,11-3-6-16,5-6-2 16,2-7-1-16,9 0 0 0,5-7-2 15,7-13-4 1,0-3-46-16,1-5-89 0,-4 1-209 16</inkml:trace>
  <inkml:trace contextRef="#ctx0" brushRef="#br0" timeOffset="53111.88">4720 5260 364 0,'0'0'225'16,"0"0"-208"-16,0 0 49 15,0 0 82-15,0 0-27 16,0 0-25-16,2-31-41 15,-2 43-26-15,-3 18-28 16,-3 12 24-16,3 5 18 16,3-2-38-16,7-5-3 15,17-6-2-15,7-9-10 0,1-9-4 16,-1-9-22-16,2-7-13 16,0-2 29-16,1-21 3 15,2-8-13-15,-6-6 6 16,-8-4 15-16,-6-2 9 15,-10 2 6-15,-3-1-4 16,-3 11 0-16,0 10 41 16,0 10 22-16,-3 9 6 15,-1 2-33-15,-6 21-38 16,-1 22-9-16,3 20 9 16,4 12 1-16,4 5-1 15,0 0 2-15,1-3-2 0,10-5 0 16,1-4-3-1,-2-8-9-15,-4-6-2 0,-6-3 7 16,0-9-5-16,-6-8 12 16,-16-10-3-16,-3-8 3 15,-4-8 5-15,-2-8 12 16,-2 0 11-16,0-13 14 16,-1-8 8-16,6-5-12 15,4-6-2-15,10 0 0 16,7-4-14-16,7 0-21 15,0 4-1-15,12-1-18 16,19 1-27-16,14 1-53 16,7-3-146-16</inkml:trace>
  <inkml:trace contextRef="#ctx0" brushRef="#br0" timeOffset="53535.95">5353 5299 1077 0,'0'0'57'0,"0"0"-39"16,0 0 9-16,0 0-5 15,0 0-18-15,0 0-4 0,131-6-8 16,-85 3-49-16,-4 3-97 16,-14 0-234-16</inkml:trace>
  <inkml:trace contextRef="#ctx0" brushRef="#br0" timeOffset="53679.96">5459 5428 854 0,'0'0'144'15,"0"0"-139"-15,0 0 36 16,0 0 0-16,0 0 5 16,0 0-46-16,155 22-1 15,-79-27-179-15,-9-12-324 0</inkml:trace>
  <inkml:trace contextRef="#ctx0" brushRef="#br0" timeOffset="54145.64">6119 5037 684 0,'0'0'421'0,"0"0"-388"16,0 0 36-16,0 0-14 15,0 0-33-15,0 0-19 16,0 0 32-16,0 92-12 16,0-60-19-16,0-5-4 15,0-4 0-15,11-5-18 16,13-4-28-16,4-1-11 16,2-3-7-16,1 1 32 15,-8 2 22-15,-4 4 5 0,-8 1 5 16,-4 2 13-16,-7 1 23 15,0 0 2-15,0-1-11 16,-15 0-1-16,-3-2-5 16,-6-2-19-16,-1-3-2 15,4-8-53-15,3-5-80 16,3 0-305-16</inkml:trace>
  <inkml:trace contextRef="#ctx0" brushRef="#br0" timeOffset="54330.34">6187 5035 929 0,'0'0'158'0,"0"0"-158"0,0 0 49 15,0 0-32-15,0 0-8 16,0 0-9-16,352-56-31 15,-314 47-215-15</inkml:trace>
  <inkml:trace contextRef="#ctx0" brushRef="#br0" timeOffset="54844.89">6950 4705 1083 0,'0'0'0'15,"0"0"-5"-15,0 0 5 16,0 0 40-16,0 0 25 16,0 0-32-16,41 297-23 15,-38-224-4-15,0-3-3 16,3-10-2-16,1-8-1 15,2-10 3-15,-1-12-3 16,-2-9 1-16,-1-6 1 16,-3-8-1-16,-1-6 0 0,-1-1-1 15,0 0-10 1,0-13-17-16,-10-11-35 0,-6-3 31 16,-5-2 18-16,-6 5-6 15,-4 5 19-15,-2 11 1 16,-3 7 18-16,8 1 15 15,1 6-9-15,3 14 3 16,6 6-1-16,9 4-3 16,5-1-2-16,4 2-2 15,16-5-2-15,18-5 7 16,8-4 7-16,3-7-9 16,0-9-5-16,-2-1-9 15,-1-3-6-15,-5-12-3 16,-4-8-38-16,0-1-66 0,-6-6-136 15,-4-2-338-15</inkml:trace>
  <inkml:trace contextRef="#ctx0" brushRef="#br0" timeOffset="55087.99">7259 4986 356 0,'0'0'645'0,"0"0"-645"16,0 0 0-16,0 0 83 0,0 0 12 15,0 0-19-15,42 201-33 16,-23-160-25-16,0-4-13 16,0-6-4-16,-4-7 0 15,4-8-1-15,-3-5-23 16,1-10-38-16,5-1-67 15,-2-12-119-15,2-14-271 16</inkml:trace>
  <inkml:trace contextRef="#ctx0" brushRef="#br0" timeOffset="55237.83">7471 5050 304 0,'0'0'669'0,"0"0"-629"0,0 0 75 16,0 0-10-1,0 0-32-15,0 0-49 0,-246 310-24 16,221-263-14-16,2-6-170 16,4-10-737-16</inkml:trace>
  <inkml:trace contextRef="#ctx0" brushRef="#br0" timeOffset="57045.18">3983 4977 217 0,'0'0'335'15,"0"0"-314"-15,0 0 26 16,0 0 56-16,0 0-14 16,0 0-54-16,7 2 1 15,-7-2-3-15,2 0-3 16,-2 0-15-16,0 0-2 16,1 0 10-16,-1 0 8 15,0 0 6-15,2-4-13 0,-2-3-12 16,0-4-11-1,0 1-1-15,0 0 1 0,-6 2-3 16,-4 2 0-16,1-1-4 16,-2 3 6-16,4 1 4 15,2 0 2-15,2 3 1 16,0 0-6-16,0 0-1 16,-1 3-7-16,-5 14-2 15,0 12 9-15,0 9 0 16,1 9 0-16,1 5 1 15,4 6 2-15,3 3 0 16,0-1-1-16,0 3-2 16,3-2 1-16,9-2 2 0,0 3-1 15,4-1-2-15,-2-2 0 16,-1-3 0-16,-4-3 0 16,-3-7 0-1,-3-2 0-15,-3-5 1 0,0-3-1 16,-6-7 1-16,-10-7 0 15,-2-5 12-15,-9-7 21 16,2-4-2-16,-5-6 9 16,-3 0 8-16,3-3-21 15,2-14-10-15,7-1-18 16,3-3-3-16,7 1-45 16,11 2-44-16,2 1-110 15,32 0-338-15</inkml:trace>
  <inkml:trace contextRef="#ctx0" brushRef="#br0" timeOffset="59013.82">6088 4754 277 0,'0'0'120'0,"0"0"-87"0,0 0 26 16,0 0 16-16,0 0 5 15,0 0-39-15,0-12-41 16,0 11-16-16,0-3-33 15,0 1-38-15,0 0 9 16,0 1 36-16,0 0 42 16,0 0 0-16,0 1 11 15,0 1 28-15,0 0 7 16,0 0 4-16,0 0-3 16,0 0-13-16,0 0-3 15,0 0-8-15,0 0-8 16,0 0-10-16,0 0-4 0,0 0 0 15,0 0 3-15,0 0 4 16,0 0 3-16,0 0 1 16,0 0 7-16,0 0 36 15,0 0-3-15,0 0-7 16,0-6-1-16,0-1-27 16,0-1-17-16,-7 1-1 15,1 1-3-15,0 2 3 16,0 0 2-16,-3 1-1 15,-6 3 7-15,3 0-2 16,-3 0-4-16,2 0-1 16,1 3-5-16,4 13-1 15,1 4-1-15,1 10 3 0,0 6 4 16,2 3 3 0,4 1 1-16,0 0 4 0,0 0 3 15,0 1 0-15,7 0-1 16,2 4-2-16,3 1-8 15,1 6 1-15,-1 4 0 16,4 1-1-16,-2 4 1 16,2-1-2-16,-4-1 2 15,-4-3-2-15,-2-3 1 16,-6-6 0-16,0-3 0 16,0-7 0-16,0-9 1 15,-6-7 1-15,-5-8-1 16,-2-3 35-16,-2-5 10 15,-1-2 0-15,-2-3-5 0,-5 0-20 16,1 0-11-16,4 0-10 16,2-1-2-16,5-8-37 15,7 1-62-15,4-2-170 16</inkml:trace>
  <inkml:trace contextRef="#ctx0" brushRef="#br0" timeOffset="62431.01">4447 6745 188 0,'0'0'138'0,"0"0"-120"0,0 0-18 15,0 0 86-15,0 0 24 16,0 0 1-16,0 0-33 15,-18-42-5-15,18 37-6 16,0 1 0-16,-3 1-13 16,3 0-4-16,0 3-16 15,0 0 4-15,-3 0-1 16,3 0-7-16,0 0-13 16,0 6-17-16,0 20 1 15,0 8-1-15,0 9 16 16,0-2-11-16,11-4-4 15,4-6 0-15,4-4-2 0,3-8 0 16,2-6-25-16,0-10-9 16,0-3-17-16,6-7 16 15,0-18-13-15,-2-1-2 16,-6-4 4-16,-5-2 18 16,-4-3 25-16,-5-4-3 15,-7 3 7-15,-1 2 11 16,0 4 14-16,0 12 43 15,-4 5-14-15,-4 8-5 16,4 3-3-16,1 2-26 0,0 0-20 16,-2 14-6-16,-1 17 0 15,0 11 6-15,2 9 0 16,4 4 0 0,0 5 4-16,0 3-2 0,4 5-1 15,7 0 1-15,1-3-2 16,4-5 0-16,-1-8 0 15,-3-5 0-15,0-5-12 16,-2-6-3-16,-5-6 12 16,-4-9 3-16,-1-3 0 15,0-9-2-15,-4-1 1 16,-14-3-7-16,-1-3 8 16,-7-2 0-16,-4 0 1 15,0 0 0-15,2 0 0 16,0-6 3-16,1-1 10 0,8-2 5 15,5 2 3-15,5-2 14 16,9-3-5-16,0-1-2 16,0-7-9-16,6-5-18 15,8-3-1-15,5-1 2 16,2-1-2-16,1 0-1 16,4 4-14-16,2 0-31 15,3 3-86-15,5-1-444 16</inkml:trace>
  <inkml:trace contextRef="#ctx0" brushRef="#br0" timeOffset="63103.14">5278 6773 771 0,'0'0'141'16,"0"0"-93"-16,0 0 60 16,0 0-47-16,0 0-32 0,0 0-25 15,0 0 3 1,100 1-4-16,-63-1-3 0,-1 0-3 15,-3 0-73-15,-8 0-202 16,-11 0-484-16</inkml:trace>
  <inkml:trace contextRef="#ctx0" brushRef="#br0" timeOffset="63276.78">5402 6917 950 0,'0'0'40'0,"0"0"-38"16,0 0 13-16,0 0 25 0,0 0-18 15,0 0-22-15,173 7-55 16,-131-7-285-16</inkml:trace>
  <inkml:trace contextRef="#ctx0" brushRef="#br0" timeOffset="64229.75">6324 6606 388 0,'0'0'27'0,"0"0"-9"0,0 0 55 15,0 0 49-15,0 0-47 16,0 0 4-16,-3-22-24 16,3 17-15-16,0 3 0 15,0-3 9-15,0 4 16 16,2 0-24-16,1 1-8 16,1 0-7-16,2 0-7 15,3 9 0-15,0 16 8 16,4 6 7-16,-4 4 6 15,-4 1-12-15,-1-3-9 16,-1-4-11-16,0-4 5 16,-2-9-4-16,2-8-8 15,-1-4-1-15,-1-4 0 0,4 0-21 16,4 0-38-16,6-12 14 16,6-6-24-16,4 3-17 15,2 5-29-15,-2 6 42 16,-1 4 21-16,-1 0 29 15,-4 14 23-15,0 7 13 16,-5 3 25-16,-5 0 11 16,-2-1 17-16,-4-1-17 15,-3-1 1-15,0 1 2 16,-16-4 13-16,-9-1-7 16,-8 1-15-16,-3-3-25 15,-3-3-10-15,3-5-8 0,3-3-5 16,3-4-40-1,5-6-39-15,7-17-87 0,9-11-160 16</inkml:trace>
  <inkml:trace contextRef="#ctx0" brushRef="#br0" timeOffset="64456.59">6352 6536 791 0,'0'0'190'16,"0"0"-187"-16,0 0 5 16,0 0 38-16,0 0-17 15,0 0-15-15,236-23-2 16,-191 23-12-16,-5 0-79 15,-7 0-406-15</inkml:trace>
  <inkml:trace contextRef="#ctx0" brushRef="#br0" timeOffset="65004.5">6985 6594 397 0,'0'0'239'15,"0"0"-224"-15,0 0 83 0,0 0-13 16,0 0-17-16,0 0 2 15,161 240-24-15,-130-214-14 16,-7-3-22-16,-6-7-10 16,-6-6-13-16,-9-6-124 15,-3-4-125-15</inkml:trace>
  <inkml:trace contextRef="#ctx0" brushRef="#br0" timeOffset="65243.44">7195 6598 918 0,'0'0'50'0,"0"0"6"15,0 0 71-15,0 0-31 16,0 0-44-16,0 0-34 15,-112 274-16-15,106-237-2 16,2-1-21-16,1 1-81 16,-1-8-134-16,1-6-542 15</inkml:trace>
  <inkml:trace contextRef="#ctx0" brushRef="#br0" timeOffset="66029.77">7695 6751 657 0,'0'0'111'0,"0"0"-61"16,0 0 37-16,0 0 8 15,0 0-50-15,0 0-37 16,97 0 18-16,-52-5-17 16,4 1-4-16,3 2 1 15,-7 0-3-15,-2 0-3 16,-4 0-51-16,-5-4-136 16,-10-1-209-16</inkml:trace>
  <inkml:trace contextRef="#ctx0" brushRef="#br0" timeOffset="66292.8">7908 6531 852 0,'0'0'118'0,"0"0"-107"16,0 0 44-16,0 0-24 16,0 0 10-16,0 0 33 0,-6 167-33 15,6-112-12-15,2-5-20 16,11-7-9-16,5-6-2 16,0-10-81-16,3-15-207 15</inkml:trace>
  <inkml:trace contextRef="#ctx0" brushRef="#br0" timeOffset="66928.45">8566 6350 854 0,'0'0'1'0,"0"0"3"0,0 0-2 16,0 0 8-16,0 0 17 16,0 0-6-16,51 168-9 15,-48-161-6-15,3-6-2 16,-3-1 3-16,-1 0 33 15,-2-4 8-15,0-10-14 16,0-6-34-16,0-2 0 16,-3-1 1-16,-10 0 2 15,-1 5 3-15,-1 4 2 16,-3 4 1-16,-2 7 14 16,-4 3-9-16,-4 3-8 0,-3 19 6 15,-2 11 15 1,3 7-22-16,3 8 15 0,5-2-7 15,5 1 13-15,9-2-3 16,8-4-1-16,0-3-12 16,24-8 7-16,17-5 10 15,13-8 12-15,13-12-25 16,11-5-14-16,-2 0-6 16,-2-1-35-16,-14-4-72 15,-9 2-311-15</inkml:trace>
  <inkml:trace contextRef="#ctx0" brushRef="#br0" timeOffset="68601.53">4110 7648 370 0,'0'0'53'0,"0"0"2"16,0 0 27-16,0 0 8 16,0 0-4-16,0 0-50 15,-6 0-8-15,6 0 9 0,10 0-7 16,4 0-15-1,8 0 39-15,8-4 1 0,7-2-27 16,12-1 7-16,7-2-5 16,15-2-14-16,4 0-6 15,8-3-7-15,5 4-2 16,5 0-2-16,1 4 0 16,3 2 0-16,-3 1-10 15,3 3-21-15,0 0-5 16,0 0 12-16,1 0 25 15,1 0 0-15,-4 0 1 16,1 0-1-16,-2 3 0 0,1-3-1 16,4 0 1-16,-2 0-1 15,4 0 2-15,-10 0-2 16,-3 0 1-16,-9 0 0 16,-3 0 0-16,-4 0-4 15,-5 0 4-15,-1 0 0 16,0 0 0-16,2 0 1 15,1 0-1-15,-1-3 0 16,-2-1-1-16,-2 1-2 16,-1 0 3-16,0 0 0 15,2 1 0-15,-1-1 0 16,3-1 0-16,-1 1 0 16,1-1-1-16,0 1-15 15,2 1-36-15,-1-3-4 16,0 2 19-16,-3 0 5 0,-2 1-3 15,3-1 20-15,-2 1 15 16,0 1 0-16,0-2 1 16,-1 0-1-16,-3-1-2 15,1 0 1-15,0-2-3 16,3 0-19-16,1 0-49 16,-2 2 7-16,3 0 22 15,-2 0 22-15,2 0 18 16,-1-1 3-16,1 1 8 15,-2 0-4-15,-3 0-2 16,-2 0 8-16,-7 1 12 16,-3 2 35-16,-3-2 15 0,-5 3-3 15,-7-2-10-15,-3 1-19 16,-5 1 18-16,-6 0-14 16,-3-1-2-16,-2 1-19 15,-6-2-2-15,-5 2 6 16,-2 0-5-16,-2 0-14 15,0 0-8-15,0 0 0 16,0-3-137-16,0-1-492 16</inkml:trace>
  <inkml:trace contextRef="#ctx0" brushRef="#br0" timeOffset="73800.11">1308 12980 294 0,'0'0'18'16,"0"0"35"-16,0 0-11 0,0 0 14 15,0 0 2-15,0 0 6 16,0 0-34-16,12 199 15 16,-6-166 5-16,-3 2-20 15,0 2-10-15,-3 2 3 16,0 6-7-16,0-1 4 15,3 4-13-15,0 1 2 16,3 1-9-16,-2-4 1 16,2-1-1-16,0-4 1 15,-4-2-1-15,4 2 0 16,-2-3 0-16,-1 1-1 16,0 2 2-16,0 3-1 15,2 3 1-15,-2 3-1 16,-2-1 0-16,2-1 1 15,0-4 1-15,0-1-2 0,1-1 0 16,1-3-2-16,-2-2 4 16,0-1-4-16,0-3 0 15,-3-1-16-15,0 0 8 16,0 1 9-16,0 5 1 16,0 2 2-16,0 3 5 15,-3 2 1-15,-2-1 12 16,2-1-11-16,3-1-9 15,0-4 0-15,0-3 0 16,0 1-3-16,0 3-6 0,0-3 5 16,-1 3 4-16,-2 0 0 15,-3 6 3-15,0 3 1 16,0 4 2-16,0 0-6 16,0-8-9-16,6-3 4 15,0-6 3-15,0-5-24 16,0 0 16-16,0-2-6 15,0 6 0-15,0 1 6 16,0 2 10-16,0-1 0 16,0 7 4-16,0 3-2 15,0 1-2-15,0-4 2 16,0-2 12-16,0-8-14 16,0 3-16-16,0 2 4 0,0-4 12 15,0 0 11 1,-4 5 2-16,-2 0-9 0,0 2-1 15,-2-2 9-15,2-4 33 16,5-3-28-16,-5 3-13 16,6 1-3-16,0-4-1 15,0-5-1-15,0-2 1 16,0-3-5-16,0-3-13 16,0-1 7-16,0-2 9 15,0 1 2-15,0-3 0 16,0 0 0-16,0-3 4 15,0 1-2-15,0 0 1 0,0 1-1 16,0 3 2 0,0-3 3-16,0 3 16 0,0 1-1 15,0 0-4 1,0-1 1-16,0-2-12 0,0-5-7 16,0-2-37-16,0-7-59 15,0 0-264-15</inkml:trace>
  <inkml:trace contextRef="#ctx0" brushRef="#br0" timeOffset="74999.08">1323 12818 336 0,'0'0'65'16,"0"0"15"-16,0 0 18 15,0 0 1-15,0 0 1 16,0 0-25-16,-3-10-43 16,-3 41 13-16,-4 10 26 15,-2 11 5-15,-6-2-15 0,4-3 8 16,2-10-21-16,2-5-23 15,4-12-25-15,6-9-3 16,0-7 2-16,0-4-42 16,0-1-32-16,9-23 2 15,9-6 36-15,0-7-35 16,-3-2-11-16,-5-1 25 16,-5-5 17-16,-4 1-13 15,2 5 10-15,0 9 44 16,-3 17 15-16,1 11 51 15,1 2 12-15,4 26-41 16,6 18 45-16,7 17 12 0,2 8-60 16,9-3-25-1,1-3-3-15,2-10-6 0,3-10 0 16,-6-14-5-16,-8-10 2 16,-8-8 3-16,-10-9 3 15,-4-2 3-15,0-5 71 16,-18-17 9-16,-12-4-81 15,-13 4-5-15,-5 11 0 16,-4 11-14-16,0 19-23 16,10 26-35-16,12 9-74 15,16 1-245-15</inkml:trace>
  <inkml:trace contextRef="#ctx0" brushRef="#br0" timeOffset="77296.86">1050 16737 388 0,'0'0'84'0,"0"0"-80"16,0 0 66-16,0 0 28 15,0 0-10-15,0 0-24 0,79-3-24 16,-49-1 4-16,1-2-5 15,5 1-2-15,1-2-23 16,1 1-3-16,-1-1-6 16,3 1 0-16,5 0-3 15,4 2-1-15,8 0-1 16,1 0 0-16,2 1 0 16,10-1 0-16,3-1-4 15,1-2 2-15,-5 2-1 16,0-2-1-16,-8 3 4 15,2 0-1-15,-2 1 0 16,-3 0-11-16,0 1-24 0,2 1 0 16,1-2 3-16,-3 2-14 15,2-2-25-15,-8 1 15 16,-4 1 36-16,-6 1 9 16,-5 0 4-16,0 0 6 15,-6 0-14-15,1 0-40 16,2 0 33-16,2 0 23 15,3 0 6-15,8 0-4 16,3 1 4-16,5 1 41 16,11-2-46-16,-2 0 4 15,0 0-5-15,-1 0 0 16,-2 0-1-16,0 0 2 16,-3 0-1-16,0 0 0 15,-1 0 1-15,-2 0 0 16,2 0 8-16,-6 0-6 0,-1 0 4 15,1 0-6-15,-5 0 2 16,2 0-2-16,-6 0 0 16,0 0-1-16,-1 0 2 15,1 0-2-15,4 0 0 16,4-3 0-16,5 2 0 16,3-2 6-16,0 0-6 15,3 0 1-15,-3 2-3 16,-2-3-3-16,2 3-8 15,2-2 6-15,4 1 2 16,7-1-14-16,1 1 15 16,1 1 4-16,0 1 0 0,2 0-7 15,-5 0-1 1,1 0-4-16,-2 0 11 0,0 0 1 16,-2 0 1-16,1 0 1 15,3 1 3-15,-4 1-5 16,-3-2 0-16,-1 0-1 15,-5 0 1-15,0 1 0 16,-1-1 0-16,-1 0 8 16,0 0 11-16,0 0 9 15,-2 0-15-15,1 0-10 16,-4 0 3-16,1 0-3 16,-1 0 0-16,-2 0-3 15,3 0-1-15,-3 0 1 0,-4 0-1 16,-6 0 2-1,-3 0 0-15,-5 0 0 0,-8 0 0 16,-4 0 6-16,-2-1 13 16,-4 1-11-16,-4 0-4 15,-3 0-2-15,-3-2 1 16,-3 2 14-16,0 0 28 16,0 0 12-16,0-1 11 15,-6-2 1-15,-8-4-22 16,-11-3-46-16,-6 1 7 15,-7-3 5-15,-6 3-5 16,-1-1 22-16,0 0-2 0,8 0-1 16,9 1-1-1,11 3 4-15,14 2-18 0,3 3 5 16,1-1-15-16,26 1-3 16,15 0-20-16,13-1 13 15,6 2 5-15,-8 0-8 16,-7 3 3-16,-15 14 4 15,-10 7 2-15,-13 9 1 16,-8 2 28-16,-12 5 3 16,-22-1-8-16,-13-2 10 15,-5-5-17-15,0-6-5 16,13-5-11-16,12-6-34 16,15 1-67-16,12-5-132 15,9-3-126-15</inkml:trace>
  <inkml:trace contextRef="#ctx0" brushRef="#br0" timeOffset="86865.59">541 17588 313 0,'-13'3'21'0,"2"-1"-12"0,-2 1 82 16,7-1-28-16,0 1 16 16,3-2 25-16,0 1 19 15,1-2-57-15,2 0-20 16,0 0-27-16,0 0-5 15,0 0 0-15,0 0 2 16,0 0-9-16,0 0-6 16,0 0-1-16,0-3 4 15,5-7-2-15,4-3 3 16,15-6-4-16,1-2 3 16,5-7 3-16,9-2 11 15,-6-7-5-15,1 0-7 0,-1-6 1 16,0-2-2-1,-2 4-2-15,-1 2-1 0,1 3-2 16,-4 6 0-16,3 0 0 16,-3 0 0-16,-2-2 0 15,5-4 1-15,-2 3-1 16,2-1-1-16,0-3 1 16,1 2 0-16,0-1-3 15,-1 4 3-15,0 0 1 16,-2 3-1-16,-5 2-7 15,-1 5-5-15,-1 1-3 16,-4-3 11-16,2-1 4 0,-1 2-3 16,0-3 2-16,1 1 1 15,1-2 0-15,-1 1-1 16,3-2 1-16,1 5 0 16,-1-1-3-16,-1 0 2 15,3-1-4-15,-6 2-3 16,1 0-1-16,1-1-5 15,-1-1 2-15,5-3 4 16,-3-5 8-16,7-2 0 16,-1-2 0-16,6 2 0 15,1 3 0-15,0 3 0 16,-4 6-2-16,-6 1 1 16,-6 1 1-16,3 0 2 15,-2-4-2-15,2 0 0 16,3-4-1-16,-3-1 0 0,4-1-1 15,2 0 2-15,0-2 0 16,1-1 3-16,5-1-3 16,0-3 2-16,1 0-1 15,-2 3 0-15,-4 1-1 16,-1 3 7-16,-2-2 2 16,2-2-6-16,-1-2 3 15,0-2 0-15,3 1-2 16,-1-1 8-16,3 2-7 15,-1 0 4-15,-3-4-5 0,3 1-2 16,-5 1 1 0,-1-4 4-16,0 3-4 0,3 0-1 15,0 1-2 1,-2 2 0-16,3 0 4 0,-1 4-4 16,-4-2 1-16,-1 5-1 15,0-1 1-15,-2 2-1 16,4 0 2-16,1 1-2 15,0-5 1-15,-1-1-4 16,6 0-1-16,-4-2 3 16,2 0-8-16,2 1 4 15,-5 1-5-15,5 0 10 16,-3 1 0-16,-2 3-1 16,2 0 1-16,-2-1-3 15,-2-1 3-15,-1 3 0 0,2 3 1 16,-3 1-1-1,0 2 1-15,-1 0-1 0,-3 4-2 16,1 3 1-16,-3-2 0 16,0 2 1-16,0-1 0 15,-2 2 0-15,-4 3 0 16,0 4 0-16,0 1 1 16,-3 1-1-16,1-2-2 15,1 0 2-15,5 1 1 16,-4-1 2-16,-1 5-1 15,-5 0 4-15,-3 3-2 16,0 0-4-16,0-3-2 0,0 1-109 16,-14 2-678-16</inkml:trace>
  <inkml:trace contextRef="#ctx0" brushRef="#br0" timeOffset="88731.45">638 13000 453 0,'0'0'242'16,"0"0"-212"-16,0 0 83 16,0 0-1-16,0 0-7 15,0 0-5-15,0-33-22 16,0 33-32-16,0 0-16 0,0 0-30 15,3 13-11 1,-3 7 11-16,8 6 4 0,-1-1 2 16,3-3-6-1,4-6 0-15,2-5 0 0,2-11-20 16,3 0-15-16,1-11 14 16,1-16 14-16,1-5-6 15,-5-2-4-15,-5 2-3 16,-8 2 19-16,-3 4 2 15,-3 9 6-15,0 6 9 16,0 9 21-16,0 2 12 16,0 0-30-16,0 12-19 15,0 22-17-15,0 13 17 16,10 11 0-16,-1 2 0 16,9-1-4-16,-3-2-21 15,-2-4 5-15,-4-4 6 16,-9-6-10-16,0-3 6 0,-6-7 4 15,-18-4 8-15,-4-8 6 16,0-5 10-16,-4-8 5 16,4-7 3-16,-2-1 13 15,2-2 6-15,4-15-7 16,6-4 4-16,5-1-16 16,8 1-4-16,5 3-8 15,0 1-4-15,15-1-2 16,12 3-12-16,7 1-14 15,8 0-19-15,7-2-56 16,2 3-114-16,1-3-238 16</inkml:trace>
  <inkml:trace contextRef="#ctx0" brushRef="#br0" timeOffset="89731.68">6818 17240 605 0,'0'0'143'0,"0"0"-83"15,0 0 43-15,0 0 12 16,0 0-37-16,0 0-52 16,16 18-4-16,9 11 44 15,2 4-34-15,3 3-12 0,-3-6-17 16,2-3-3-16,-1-11-8 15,-1-5-48-15,-2-11-50 16,-3 0-82-16,-2-15-131 16</inkml:trace>
  <inkml:trace contextRef="#ctx0" brushRef="#br0" timeOffset="89880.7">7055 17183 947 0,'0'0'95'0,"0"0"-90"16,0 0 35-16,0 0-10 0,0 0-30 16,0 0 0-16,0 0-104 15,-324 444-442-15</inkml:trace>
  <inkml:trace contextRef="#ctx0" brushRef="#br0" timeOffset="91744.85">346 17098 204 0,'0'0'336'16,"0"0"-281"-16,0 0 21 15,0 0 9-15,0 0-69 16,0 0 25-16,13-58 11 16,-4 36 2-16,-1 1-20 15,6-6-4-15,3-7-18 16,8-11-9-16,10-11 16 16,18-12-13-16,4-12 2 15,4-1 1-15,3 2-4 0,-16 4-3 16,-2 7-4-16,-8 2 0 15,-4-3-1-15,2-2-7 16,-2-1-29-16,6-3 6 16,1-2 7-16,5-2 21 15,2-6 3-15,4-4 2 16,4-1 3-16,4-3 4 16,3 2 4-16,-4 7 1 15,-6 4-12-15,-4 7-6 16,-7 4 1-16,-5 5-1 15,-3 0-32-15,-1 4 3 16,1-2 31-16,4-4 4 0,5-3 1 16,5-3 1-16,0-3 7 15,2-2 8-15,-4-2 2 16,-1 3-4-16,1 2 10 16,-1 7-3-16,-1 7-10 15,-1 2 5-15,-4 1-6 16,-5 4-4-16,5-2-2 15,1-3 2-15,0-2 0 16,4-7-4-16,0-1-2 16,0 2 1-16,-1 5 2 15,-4 6-2-15,-2 3-2 16,2 6 7-16,-2-2 4 16,-1-1 4-16,-3-1-5 15,-2-5 0-15,6-2-6 16,-1 4 5-16,4 0-9 0,-1 8-1 15,-3 5 1-15,-3 4 0 16,-6 4 2-16,-7 2-2 16,-3 2 2-16,-1 0 2 15,-1 3 5-15,0 2 11 16,-1 0-7-16,-1 5-3 16,-1 1 5-16,-3 1-5 15,3 4 5-15,-3 0 2 16,-2 1-4-16,1 4 2 15,-4 3-8-15,-4 4-4 16,0 0-3-16,0 0-26 16,-16 9-128-16,-17 13-332 0</inkml:trace>
  <inkml:trace contextRef="#ctx0" brushRef="#br0" timeOffset="94526.91">253 15801 389 0,'0'0'92'16,"0"0"-21"-16,0 0 62 16,0 0-32-16,0 0-53 15,0 0 7-15,0-6-8 16,0 2-7-16,0-1-13 16,0-4-2-16,0-3-15 0,5-4-8 15,8-5-2 1,4-5 0-16,5-3 0 0,5-5-1 15,1-4 0-15,8-3 0 16,3-6 0-16,10-1 1 16,6-2 3-16,-1-3-2 15,1 0 0-15,-4-2 2 16,-3-2-2-16,1 4-1 16,-4 0-4-16,-5 7-6 15,-3 6-31-15,-4 4-1 16,-2 0 8-16,2 1 10 15,-3-1 11-15,1-1 13 16,2-2-3-16,0-1 3 16,3 1 0-16,5-5 7 15,0-1-7-15,1-1-1 16,-1 0 1-16,-2 1 0 0,-3 1 0 16,-5 3 1-16,-4 3 0 15,-3 4 8-15,-3 4-7 16,-3 1-2-16,1 0 13 15,1-6-10-15,2-4 2 16,6-3 2-16,2-1-6 16,0-2 3-16,3 4 6 15,3-2 1-15,-5 7 13 16,2 2-9-16,0 4-12 16,-8 1 12-16,0-2-4 15,-1-4-7-15,3-4-4 16,0-4-7-16,0-4 2 15,3-1 1-15,3 2-4 0,-2 5-2 16,4 0 6-16,-2 1 8 16,-3 1-4-16,1-1 0 15,-1-4 0-15,3-2-1 16,0-5 1-16,6-2-1 16,-2 1 0-16,1 3-2 15,-3 5 1-15,-1 5 2 16,-4 0 0-16,-3 6 5 15,-6-1 1-15,0 1-4 16,0-1 5-16,3-5 11 0,6 0-10 16,4-2-1-1,0-2 5-15,5 4-2 0,-6 2-9 16,-2 4 7-16,2 3 1 16,-5 1-4-16,-1 6 1 15,-6 1 8-15,-6 5-8 16,-3 4-1-16,-2 2 5 15,-2 2 8-15,2-1-9 16,2-1-7-16,5-1 2 16,2-1-2-16,1 0-2 15,0 1-1-15,-2 2-2 16,-1-1-26-16,-13-1-196 16</inkml:trace>
  <inkml:trace contextRef="#ctx0" brushRef="#br0" timeOffset="96111.53">274 14771 118 0,'0'0'263'0,"0"0"-234"15,0 0 17-15,0 0 20 16,0 0-8-16,0 0-17 16,0 0-5-16,0 7-7 15,0-7 3-15,0 0 11 16,0 0-21-16,0 0-22 16,0 0-1-16,0-8-26 15,5-5 27-15,2-4 0 16,5-2 5-16,-3 2-5 15,3-1 14-15,3-3 5 0,-5 3-18 16,2 0-1 0,5-2 1-16,0-3 4 0,3 0 2 15,5-6-3 1,2-5-2-16,12-3 19 0,4-3-21 16,2-2 5-16,1-1 0 15,-10 2 4-15,-2 5 12 16,-4 1-3-16,-3 6-17 15,-9 3-1-15,1 1 4 16,-1-2-3-16,2-1 0 16,2-4 1-16,5-6-2 15,4 1-5-15,2-1-1 16,6-3 3-16,1 0-14 16,3-1 5-16,-1 2 12 15,0 1-2-15,-8 0-3 0,0 3 4 16,-5-2 2-16,-1 1-7 15,-2 0 12-15,-1-1-11 16,2 0 5-16,1 1 0 16,-1 1 13-16,6-2-10 15,1-2-2-15,-1-2 9 16,3 0-3-16,1-1-2 16,-4 2-3-16,1 3-2 15,-1 3-5-15,0 0 5 16,3 1 0-16,1-1-3 15,-1 2-11-15,4-1 14 16,-6 0 0-16,-7-1-1 0,1 1 1 16,-2-2 8-16,1 0-7 15,-2-1 2-15,2 1-2 16,3 0 1-16,-2 0 0 16,-1-1-2-16,3 2 0 15,-2 0 0-15,-4-1-3 16,0 1 6-16,0 1 7 15,-2 3 2-15,-2 3-7 16,2 1-5-16,2 0 0 16,-6 3 1-16,1 2 6 15,-3 2 5-15,-2 0-10 16,4 0 2-16,-3 1-4 16,1 4 0-16,2-3 3 15,-2 5 11-15,-5 2 4 16,4 1-16-16,-5 3 1 0,-1 0-3 15,-4 2-4 1,2 2-9-16,-1-1-30 0,-1 1-111 16,-2 0-255-16</inkml:trace>
  <inkml:trace contextRef="#ctx0" brushRef="#br0" timeOffset="97952.36">998 17974 126 0,'0'0'378'0,"0"0"-338"15,0 0 17-15,0 0 27 16,0 0-44-16,0 0-40 15,-3-7 0-15,10-5 39 16,2-5-15-16,8-3 27 0,-1-4-14 16,6 0-13-16,-2-4-2 15,7-3 13-15,1-6-16 16,3-4-6-16,7-8 5 16,2-4-4-16,3-3-8 15,2 0 5-15,1-2-9 16,1-6 11-16,0 1-5 15,-2-2-6-15,-2 4 28 16,-1-1-21-16,4 2-5 16,-1-6 1-16,7 2-4 15,2 0-2-15,-3 1 3 16,1 4 0-16,-9 5 0 16,0-1 0-16,-2 1 0 15,-4-1 3-15,9 1 2 0,-4 1-7 16,7-2 1-16,4-3-1 15,-1-1 0-15,-2-2-2 16,-3 3 1-16,-3 6 1 16,-2 5 0-16,-1 4 0 15,0-2 2-15,-2-3-3 16,3-2 2-16,1-3-1 16,-1 2 0-16,1 0-15 15,-1 0 13-15,0 3 1 16,2 2 2-16,0 0-2 15,2 3 4-15,-3-3-5 16,1 3 2-16,0-3-4 16,-2-1-4-16,1-2 8 0,2-7 0 15,4-1-19-15,-4-4-1 16,4 4-12-16,-7 8 16 16,-3 6 2-16,-2 6 13 15,-3 2-5-15,-1-3-4 16,0 0 10-16,4-3-1 15,-2 2-18-15,-1 1-45 16,-3 4 38-16,-4 1 15 16,-3 6 11-16,0 2 8 15,-6 3-1-15,1 3 1 16,-4 2 2-16,0 2-6 16,-6 2 36-16,0 5-37 15,-2-1-3-15,-2 5 0 0,-2 1-14 16,-3 2-145-1,0 1-385-15</inkml:trace>
  <inkml:trace contextRef="#ctx0" brushRef="#br0" timeOffset="99231.07">1651 18240 260 0,'0'0'179'0,"0"0"-156"15,0 0 37-15,0 0-26 16,0 0 56-16,0 0 13 16,15-29-16-16,-6 18-22 15,6-3-1-15,0-6-14 16,6-6-4-16,9-8-18 16,7-11-11-16,12-8-7 15,6-7-1-15,1-9-9 16,0-4 4-16,4 0-1 15,1-2-1-15,0 5-4 16,-1-2 4-16,-2-2-2 0,-4-5 0 16,2-4-6-1,-3-2 0-15,2 3-6 0,5 4 3 16,-2 1-8-16,-2 3 12 16,1 2 3-16,0 0-6 15,0 1 8-15,1 2-2 16,3 3-10-16,0 5 9 15,0 0-4-15,-4 5 4 16,-2 0 3-16,-1 2-11 16,-3 3 10-16,1 1 2 15,-1 4 2-15,2-2-1 16,1-1-2-16,1-1-5 16,-4-1 5-16,0-2-2 15,-4 2 2-15,-3 0-16 16,-7 2-4-16,2 1 18 0,-4 3 0 15,-2 1-2-15,-3 0 4 16,1 3 7-16,2-2 2 16,2 2 2-16,-1 2-7 15,3 3-3-15,-2 4-1 16,-7 5 7-16,-3 3-6 16,-4 5 1-16,-6 4 3 15,-2-2 2-15,-5 5-5 16,-2 1-2-16,0 0 5 15,-1 1-20-15,2-1 15 16,-1-3-68-16,-3 1-184 16</inkml:trace>
  <inkml:trace contextRef="#ctx0" brushRef="#br0" timeOffset="100218.19">2508 18020 61 0,'0'0'505'0,"0"0"-492"16,0 0-9-16,0 0 73 15,0 0 23-15,0 0-34 16,-2-12-31-16,2-2 7 0,9-4 10 15,3-3 5-15,4-3-15 16,4-4-6-16,8-5-12 16,5-7-14-16,10-9-3 15,5-9 0-15,7-7-6 16,2-5 0-16,-1 4 2 16,0-1-3-16,2 2-5 15,-1-1 2-15,-1 0-6 16,-2 0 4-16,-6 0-10 15,4-6 2-15,-3-4 4 0,2-3-2 16,6-1 1 0,1 2-3-16,0 4 11 15,0 0 2-15,2 3 10 16,-1 1-10-16,1 6 0 0,3-1 14 16,-5 2 4-16,2-2-7 15,-5 0-8-15,3 2 1 16,-1 1 2-16,1 0-3 15,0 3-3-15,0 5 0 16,-5 4 2-16,-4 8 3 16,-9 5-3-16,-5 5 9 15,-7 5 8-15,-4 4-6 16,-4 4-2-16,-3 0 5 16,4 1 1-16,-2-2-12 15,4-1 12-15,-1 0-11 0,2 1-6 16,-6 0-6-16,0 4-17 15,-9 2-110-15,-8 1-391 16</inkml:trace>
  <inkml:trace contextRef="#ctx0" brushRef="#br0" timeOffset="119684.79">2491 16643 178 0,'-3'0'45'0,"0"0"-37"16,-4 0 14-16,4 0 17 15,0 0-12-15,-2 0-15 16,1 0-6-16,-2 0 25 16,1 0 9-16,2 0 10 15,1 0 10-15,0 0 4 16,-1 0-24-16,3 0-40 16,-3 0-42-16,3-3 3 0,0-1-75 15,0-1-53-15,-3 2 69 16</inkml:trace>
  <inkml:trace contextRef="#ctx0" brushRef="#br0" timeOffset="119875.51">2491 16643 390 0</inkml:trace>
  <inkml:trace contextRef="#ctx0" brushRef="#br0" timeOffset="120077.58">2491 16643 390 0,'-16'-73'111'0,"16"73"-106"0,0 0 43 0,0 0 46 0,0 0-9 15,0 0-25-15,3-22-6 16,-3 22 2-16,0 0 11 15,0 0 0-15,0 0-3 16,0 0-14-16,0 0-4 16,0 0-7-16,0 0-3 15,0 8-13-15,0 16-16 16,0 9 27-16,7 3 4 0,-4 0-16 16,3-5-16-1,0-6-4-15,-1-3-2 0,5 0-41 16,-1-9-135-16,5-9-431 15</inkml:trace>
  <inkml:trace contextRef="#ctx0" brushRef="#br0" timeOffset="121505.81">2173 16952 590 0,'0'0'38'0,"0"0"-18"16,0 0 101-16,0 0-40 15,0 0-39-15,0 0 7 16,21 2 34-16,-3 22-27 16,2 6-7-16,-4 4-8 15,2-1-9-15,-6 0-21 16,0-5 3-16,1-2-10 15,-1-3-4-15,-3-6 1 16,0-1-1-16,0-3-44 16,-3-3-60-16,-6-3-135 15,0-6-228-15</inkml:trace>
  <inkml:trace contextRef="#ctx0" brushRef="#br0" timeOffset="121792.32">2357 16922 583 0,'0'0'197'0,"0"0"-180"16,0 0 68-16,0 0 23 15,0 0-48-15,0 0 2 16,-48 101 0-16,26-58-16 16,5-3-4-16,-2-3-17 0,4-1-19 15,0-4-2-15,3-2-4 16,-1-2-13-16,8-4-87 16,4-9-145-16,1-13-393 15</inkml:trace>
  <inkml:trace contextRef="#ctx0" brushRef="#br0" timeOffset="123212.24">2405 17072 509 0,'0'0'168'0,"0"0"-84"0,0 0 43 16,0 0-10-16,0 0-45 15,0 0-24-15,-2 0 3 16,2 0 3-16,0 0-16 16,0 0-18-16,0 0 6 15,0 0-6-15,0 0-9 16,0 0-2-16,3 0-5 16,13 0-3-16,4 0 9 15,1 0-10-15,-2 0-2 16,-1-6-28-16,3-1-50 15,-3 0-80-15,-5 1-193 16</inkml:trace>
  <inkml:trace contextRef="#ctx0" brushRef="#br0" timeOffset="123404.04">2397 17201 680 0,'0'0'138'0,"0"0"-111"16,0 0-27-16,0 0 70 15,0 0-39-15,0 0-21 16,78-7-10-16,-57 0-61 16,-4 0-193-16</inkml:trace>
  <inkml:trace contextRef="#ctx0" brushRef="#br0" timeOffset="123967.33">2615 16993 545 0,'0'0'204'0,"0"0"-188"16,0 0 84-16,0 0-2 15,0 0-27-15,0 0-40 16,-3-25-16-16,3 20-10 16,0 0 0-16,0 1-1 15,6 1 3-15,3 0 2 16,1 1 6-16,1 0 9 15,-2 1 4-15,1 1-6 16,-4 0-12-16,0 0-7 16,-1 3-3-16,-2 7 2 15,-3 1 0-15,0 3 6 16,0 2 4-16,0 2 2 16,-3 3-9-16,-8 3-3 15,-2-1-1-15,-1-1-1 0,2-1 0 16,-1-2 0-16,2-1 0 15,4-1 0-15,0-5 0 16,5-5-1-16,1-2-2 16,1-1 3-16,0-4-8 15,0 0 3-15,0 0 5 16,0 0 5-16,11 0 15 16,0 0 4-16,1 0-2 15,3 0-10-15,-8 0-9 16,-1 0-3-16,-4 0-34 15,1 0-58-15,-3 0-167 16,0 0-522-16</inkml:trace>
  <inkml:trace contextRef="#ctx0" brushRef="#br0" timeOffset="125077.8">2505 16734 574 0,'0'0'282'15,"0"0"-267"-15,0 0 52 16,0 0 33-16,0 0-30 16,0 0-34-16,-12-52-10 15,12 40-2-15,0-1-4 16,0 1-4-16,0 0-7 16,0-3-9-16,0 1-1 15,0-4-14-15,0-3-60 16,0-4-70-16,0-1-71 15,0 0-154-15</inkml:trace>
  <inkml:trace contextRef="#ctx0" brushRef="#br0" timeOffset="125346.73">2464 16275 594 0,'0'0'128'15,"0"0"-116"-15,0 0 33 16,0 0 34-16,0 0-38 0,0 0-12 16,-3-64-6-1,3 51-14-15,0 2-2 0,0-1-7 16,0 2-1-1,0-1-36-15,0 0-88 0,0 1-138 16</inkml:trace>
  <inkml:trace contextRef="#ctx0" brushRef="#br0" timeOffset="125983.42">2466 16000 292 0,'0'0'83'0,"0"0"-67"15,0 0-16-15,0 0 59 16,0 0-1-16,0 0-21 15,-17-10 4-15,10 10 16 16,1 0-19-16,0 0 5 16,-2 2 9-16,0 6 8 15,2 4-9-15,0 1-12 16,-2 0-14-16,2 3-2 16,2-3-8-16,1-1 3 0,3-2-9 15,0-1-9-15,0 0 1 16,0 0 1-16,7 0-1 15,2-4 5-15,6 1-4 16,0-2-1-16,0-3-1 16,0 1 2-16,-3-2 0 15,-3 0-2-15,4 0 3 16,-5 0-1-16,1-2-1 16,-2-2 3-16,-4 0 3 15,3-3 4-15,0-3 3 16,2 0-7-16,-3-4-1 15,-2-2 0-15,0 1-3 16,0-2 5-16,-1-1 1 0,-1 2-2 16,1 2 9-16,-2 1-8 15,0 5 5-15,0 1-2 16,0 0 6-16,-2 2 4 16,-5 0-5-16,-5-1-7 15,-3 2-9-15,0 1-8 16,0 2-10-16,-1 1 6 15,4 0-8-15,3 0-33 16,-3 0-32-16,9 2-92 16,0 3-171-16</inkml:trace>
  <inkml:trace contextRef="#ctx0" brushRef="#br0" timeOffset="126523.7">2466 15920 507 0,'0'0'15'0,"0"0"-8"0,0 0 56 15,0 0-13-15,0 0-21 16,0 0 1-16,-2-107 9 15,2 88 5-15,0 4-7 16,0-1-7-16,0 4-30 16,0-1-4-16,0-1-46 15,0-2-52-15,0-1-58 16,0-1-86-16,0-1-43 16</inkml:trace>
  <inkml:trace contextRef="#ctx0" brushRef="#br0" timeOffset="126698.35">2442 15437 410 0,'0'0'173'15,"0"0"-173"-15,0 0-14 16,0 0-63-16,0 0-117 15</inkml:trace>
  <inkml:trace contextRef="#ctx0" brushRef="#br0" timeOffset="127412.76">2472 15207 90 0,'0'0'90'16,"0"0"6"-16,0 0 49 16,0 0-10-16,0 0-51 15,0 0 15-15,-20-23 7 16,15 23-66-16,0 0-16 15,-1 0-13-15,0 0 15 16,-2 0-11-16,1 8-3 16,-2 4-5-16,0 3 18 15,6 0-17-15,-3 1-8 0,2 2 1 16,4 0 2-16,0 0-3 16,0-1 0-16,0 1 1 15,4 1 4-15,2 0-3 16,5-2 0-16,-1-3-2 15,0-3 0-15,-2-3-3 16,1-2-3-16,1-3-23 16,-2-2 19-16,-2-1 5 15,0 0 5-15,4 0 8 16,-1 0 0-16,-1 0 2 16,1 0 4-16,-1 0-7 0,0-5-1 15,-2-1 0-15,3-1 5 16,1-1-5-16,-2-4 3 15,1 0-3-15,-2-3-1 16,4-2-5-16,-4-2 10 16,1 3-10-16,-3 0 6 15,-2 2-5-15,-1 2-1 16,-2 0 3-16,0 1-3 16,0 0 6-16,0 0-4 15,-3-2 0-15,-4-1 3 16,-1-2-5-16,-1 1 4 15,-4-1-4-15,4 5 1 16,-3 2-1-16,-3 3 0 0,6 0-2 16,0 3-10-16,0 3-7 15,-1 0-20-15,-4 0-57 16,2 0-93-16,0 6-192 16</inkml:trace>
  <inkml:trace contextRef="#ctx0" brushRef="#br0" timeOffset="128019.23">2485 15136 436 0,'0'0'268'0,"0"0"-242"15,0 0 30-15,0 0 32 16,0 0-50-16,0 0-31 16,6-153-7-16,-4 118-18 15,1 2-31-15,-2 0-93 16,-1 5-125-16</inkml:trace>
  <inkml:trace contextRef="#ctx0" brushRef="#br0" timeOffset="128276.07">2521 14548 197 0,'0'0'581'15,"0"0"-579"-15,0 0 6 16,0 0-5-16,0 0 11 16,0 0-9-16,0-117-5 15,0 99-50-15,0-4-43 16,0 1-19-16,0-1-72 0</inkml:trace>
  <inkml:trace contextRef="#ctx0" brushRef="#br0" timeOffset="128467.24">2524 14122 417 0,'0'0'22'16,"0"0"-19"-16,0 0-3 15,0 0-22-15,0 0-92 16,0 0-93-16</inkml:trace>
  <inkml:trace contextRef="#ctx0" brushRef="#br0" timeOffset="128657.1">2513 13859 266 0,'0'0'222'0,"0"0"-212"16,0 0 79-16,0 0 0 15,0 0-29-15,0 0-60 16,-4-44-50-16,4 34-84 16,3-2-126-16</inkml:trace>
  <inkml:trace contextRef="#ctx0" brushRef="#br0" timeOffset="129396.83">2542 13625 319 0,'0'0'71'0,"0"0"15"0,0 0 10 15,0 0-20-15,0 0-1 16,0 0-13-16,-46-27-50 15,41 27-5-15,-1 0-4 16,-1 0-2-16,-1 0-1 16,1 5 1-16,-2 3 7 15,-3 2 2-15,3-1 0 16,0 5-6-16,0-1-3 0,5 1 0 16,2-1 0-16,2 4 5 15,0 1-6-15,0-3 2 16,0 1 7-16,5-1-9 15,3-1 1-15,3-3-1 16,-2 1 0-16,7-2 1 16,-2-3 16-16,5-1 4 15,-4-2 2-15,0-3-2 16,2-1 0-16,-3 0-1 16,0 0 1-16,-1-7-2 15,1-1-6-15,-4-1-4 16,-1-1 4-16,0-1 4 15,-3-2-5-15,4-1 0 16,-2 0-8-16,-2-3 3 16,-2 0-6-16,-2-3 4 0,-2 1 3 15,0-5 3 1,0 0-3-16,0-3 4 0,-9 0-6 16,-3 3-3-16,-3 3-3 15,-3 1-1-15,-6 3-2 16,3 2 3-16,-4 2 0 15,1 4 5-15,0 5-5 16,5 3-15-16,0 1-7 16,-1 0 15-16,4 7-46 15,-1 9-88-15,7-1-12 16,7-5-182-16</inkml:trace>
  <inkml:trace contextRef="#ctx0" brushRef="#br0" timeOffset="130161.93">2538 13496 34 0,'0'0'709'16,"0"0"-668"-16,0 0 17 16,0 0-14-16,0 0-34 15,0 0-10-15,0 0-15 16,-2-175-28-16,2 148-75 16,0 1-95-16,0-3-210 0</inkml:trace>
  <inkml:trace contextRef="#ctx0" brushRef="#br0" timeOffset="130342.49">2515 13000 674 0,'0'0'73'0,"0"0"-49"15,0 0 14-15,0 0-31 16,0 0-7-16,0 0-32 0,-2-92-88 15,2 75-58 1,0 3-146-16</inkml:trace>
  <inkml:trace contextRef="#ctx0" brushRef="#br0" timeOffset="130430.73">2513 12775 135 0,'0'0'82'15,"0"0"-82"-15</inkml:trace>
  <inkml:trace contextRef="#ctx0" brushRef="#br0" timeOffset="130978.88">2513 12775 533 0,'-38'-47'47'0,"38"47"-25"16,0 0 52-16,0 0 1 15,0 0 2-15,0 0-41 16,-53 7-30-16,48 8-4 16,2 6-2-16,1 2 6 15,2 2-4-15,0-2-1 16,0 0 0-16,0-1-1 15,0 1 1-15,2-1 2 16,8-3-3-16,2-1-3 16,4-3 3-16,1-3 0 0,2-5 6 15,-1-3 4 1,0-2-4-16,0-2-1 16,-3 0 1-16,1 0 5 15,-2-3 7-15,-4-6 4 0,0 1 4 16,-2-2-6-16,-5-3-1 15,0 1 10-15,0-5-8 16,-3-2-7-16,0 1-2 16,0 0-1-16,0 0 3 15,0 1-3-15,0-1 5 16,0 3-1-16,-3 2 2 16,-6 1-7-16,3 2-2 15,-4 2 3-15,1 2-11 16,1 3-2-16,2 2-9 0,-3 1-35 15,2 0-61-15,-2 0-71 16,-3-3-143-16</inkml:trace>
  <inkml:trace contextRef="#ctx0" brushRef="#br0" timeOffset="131452.22">2516 12772 34 0,'0'0'308'0,"0"0"-218"16,0 0-1-16,0 0-5 16,0 0-4-16,0 0-12 15,0-98-26-15,0 74-35 16,0 2-7-16,2 3-2 16,-2 1 2-16,3 4 0 15,-3-2-15-15,0 1-18 16,0-2-64-16,0 0-46 15,0-1-189-15</inkml:trace>
  <inkml:trace contextRef="#ctx0" brushRef="#br0" timeOffset="131632.85">2521 12368 499 0,'0'0'106'16,"0"0"-48"-16,0 0 15 15,0 0-23-15,0 0-47 16,0 0-3-16,0-83-24 16,0 65-64-16,0 2-58 15,3 1-102-15,3 0 124 16</inkml:trace>
  <inkml:trace contextRef="#ctx0" brushRef="#br0" timeOffset="131810.5">2539 12173 248 0,'0'0'77'0,"0"0"19"15,0 0-2-15,0 0 1 16,0 0-20-16,0 0-21 16,0-45-1-16,0 38-9 15,0 1-24-15,0 1 4 16,0-1-21-16,0 2-3 16,0-3-37-16,0-1-98 15,0-2-98-15,0-3-22 16</inkml:trace>
  <inkml:trace contextRef="#ctx0" brushRef="#br0" timeOffset="132314.45">2445 11947 320 0,'0'0'94'0,"0"0"-26"0,0 0 21 16,0 0-17-1,0 0-6-15,0 0-23 0,-48 95-25 16,48-66-1-16,0 0 9 15,0-1-11-15,8-2-7 16,4-3 10-16,1-6-18 16,8-1 1-16,-2-3 3 15,4-3 4-15,-1-5-6 16,-4-3 7-16,3-2-4 16,-6 0 8-16,1 0 5 15,-4-10-5-15,-2-3 9 16,-5-3 18-16,-2-2-11 15,-3-5-2-15,0-3-8 16,0-1-4-16,0-1-6 16,-3 5 5-16,-9 3-7 0,-1 5-5 15,-1 3 3 1,-2 4-5-16,1 4-8 0,-3 4-19 16,2 0-3-16,-1 6-28 15,-2 10-45-15,8 4-70 16,2-3-186-16</inkml:trace>
  <inkml:trace contextRef="#ctx0" brushRef="#br0" timeOffset="146530.1">3899 8218 217 0,'0'0'167'0,"0"-1"-85"16,0-1 18-16,-1 1 25 16,1 0-29-16,0-3-25 15,-3 1-19-15,3 0-1 16,-1-3-9-16,-1 2 0 15,1-1-17-15,-1 0-5 16,2 0 6-16,0 3 12 16,0 0-9-16,0 2 1 15,0 0-14-15,0 0-16 16,0 16-10-16,0 11 10 16,0 6 15-16,0 3 1 15,0-1 6-15,0-3-3 0,0-4-1 16,0-6-11-16,0-6-2 15,0-7 1-15,0-5-4 16,0-4-1-16,0 0 7 16,0 0-8-16,0-5-6 15,15-18-11-15,9-9-37 16,3-8 2-16,1 1-7 16,-1 3-10-16,-6 12 16 15,-9 12 42-15,1 11 11 16,-5 1 9-16,-1 6 19 15,-1 15 28-15,1 6-5 16,-4-2-3-16,2-2-15 16,-2-3-17-16,0-6-9 0,3-4-7 15,6-4-5-15,3-6-118 16,1 0-154-16</inkml:trace>
  <inkml:trace contextRef="#ctx0" brushRef="#br0" timeOffset="146781.93">4319 8082 711 0,'0'0'168'16,"0"0"-161"-16,0 0 14 0,0 0 91 15,0 0-22-15,0 0-27 16,13 520-27-16,-10-444-17 15,-3-9-13-15,0-8-1 16,0-9-4-16,0-9-1 16,-3-9 0-16,-7-10-18 15,2-9-54-15,1-13-82 16,1 0-49-16,3-30-134 16</inkml:trace>
  <inkml:trace contextRef="#ctx0" brushRef="#br0" timeOffset="146980.16">4360 8198 374 0,'0'0'471'15,"0"0"-468"-15,0 0 5 16,0 0 122-16,0 0-30 16,0 0-12-16,20 161-44 15,-20-134-5-15,0-5-22 16,0-2-15-16,0-6 0 15,-9-2-2-15,-2-2-50 16,-2-6-142-16,1-4-297 16</inkml:trace>
  <inkml:trace contextRef="#ctx0" brushRef="#br0" timeOffset="147295.35">4437 8303 877 0,'0'0'86'0,"0"0"-82"16,0 0-4-16,0 0 2 15,0 0 7-15,0 0-9 16,59 49-25-16,-29-58-11 16,-3-8-1-16,-5-1 25 15,-7-3 12-15,-4 4 3 16,-7 4 43-16,-1 8 34 15,-3 5 40-15,0 0-33 16,0 5-53-16,0 20-29 16,0 6 34-16,0 5-1 0,0 0-35 15,0-2-1-15,8-2-2 16,4-2-61-16,4-8-157 16,4-8-478-16</inkml:trace>
  <inkml:trace contextRef="#ctx0" brushRef="#br0" timeOffset="148132.03">5105 8053 406 0,'0'0'372'0,"0"0"-356"0,0 0 58 16,0 0 36-16,0 0 16 15,0 0-42-15,0-35-44 16,3 41-29-16,12 17-6 16,7 16 60-16,4 13-14 15,-1 4-9-15,-2 3-15 16,2-4-16-16,0-9-3 15,-1-3-7-15,-2-9-1 16,-5-4 0-16,-4-8-7 16,-5-6-65-16,-5-9-86 15,-3-7-224-15</inkml:trace>
  <inkml:trace contextRef="#ctx0" brushRef="#br0" timeOffset="148372.75">5387 8043 801 0,'0'0'233'16,"0"0"-229"-16,0 0 90 15,0 0 21-15,0 0-26 16,0 0-45-16,-185 246-25 15,160-197-8-15,1-2-10 0,7-4-1 16,1 1-43-16,1-5-63 16,9-6-128-16,6-14-458 15</inkml:trace>
  <inkml:trace contextRef="#ctx0" brushRef="#br0" timeOffset="148920.19">5589 8169 878 0,'0'0'62'0,"0"0"-26"16,0 0 26-16,0 0 30 15,0 0-37-15,0 0-47 16,180 17-5-16,-140-17-3 16,-4 0-41-16,-11 2-117 0,-10 2-173 15</inkml:trace>
  <inkml:trace contextRef="#ctx0" brushRef="#br0" timeOffset="149078.75">5660 8343 812 0,'0'0'49'0,"0"0"-24"16,0 0 109-16,0 0-35 15,0 0-48-15,0 0-51 16,200 19-65-16,-149-19-201 15,-9-1-568-15</inkml:trace>
  <inkml:trace contextRef="#ctx0" brushRef="#br0" timeOffset="149710.9">6258 8001 780 0,'0'0'156'0,"0"0"-103"16,0 0 13-16,0 0-46 16,0 0 25-16,0 0 1 0,-70 185-33 15,69-132 2-15,1-5 0 16,0-10-4-16,15-7-2 16,7-8-4-16,3-10-2 15,5-9-2-15,6-4 2 16,3-6-3-16,-1-15 1 15,-2-6 0-15,-9-7 0 16,-4-4 5-16,-10-8-5 16,-10-1 0-16,-3 2 0 15,-8 5 9-15,-14 9 8 16,-5 9-10-16,-4 8 6 16,-6 7-14-16,-5 7-4 0,2 0-10 15,-1 13-28-15,8 9-40 16,7 5-66-16,11 0-196 15</inkml:trace>
  <inkml:trace contextRef="#ctx0" brushRef="#br0" timeOffset="150318.72">7000 8385 996 0,'0'0'51'0,"0"0"-25"0,0 0 23 16,0 0 32-16,0 0-56 16,0 0-17-16,-9 145-8 15,9-115-12-15,0-8-106 16,6-12-229-16</inkml:trace>
  <inkml:trace contextRef="#ctx0" brushRef="#br0" timeOffset="151131.5">7406 7907 406 0,'0'0'428'16,"0"0"-393"-16,0 0-7 16,0 0 0-16,0 0 77 15,0 0-46-15,-8 126-33 16,8-88-19-16,0 0 4 16,0-5-9-16,6-5-1 15,9-8 0-15,6-9-1 16,0-8-15-16,9-3 1 15,3-8 7-15,-2-14-19 16,-1-7-16-16,-5-1 7 16,-6-4 23-16,-5-1 3 15,-5-2 8-15,0 5-1 16,-6 8 2-16,-3 7 22 0,0 11 59 16,0 3-21-1,0 3-13-15,0 3-47 0,-8 21-3 16,-4 14 3-16,2 10 0 15,5 12 2-15,5 7-2 16,0 5 0-16,0 2 6 16,8-4-5-16,1-4-1 15,1-2 1-15,1-7-1 16,-4-8 1-16,-1-7-1 16,0-7 0-16,-5-9 0 15,-1-5 0-15,0-10 0 16,0-5-10-16,0-3-11 15,-10-3 7-15,-5 0 0 16,-3 0 7-16,-3-2 0 0,-3-6 7 16,1-3 1-16,-3-2 0 15,3-1 21-15,3 0-16 16,2-2 24-16,6 1-10 16,6-2 18-16,6-2-3 15,0-3-5-15,0-5-21 16,14-2 1-16,3-1 0 15,2 1-1-15,-3 6-8 16,-1 3-1-16,-2 4-1 16,2 3-6-16,0 1-36 15,-3-2-74-15,4 0-192 16</inkml:trace>
  <inkml:trace contextRef="#ctx0" brushRef="#br0" timeOffset="152550.4">7998 8064 686 0,'0'0'70'0,"0"0"55"15,0 0 27-15,0 0-41 16,0 0-59-16,0 0-39 0,3-6-8 16,12 6-4-16,9 0 1 15,4-1 2-15,8 1-1 16,0-3-3-16,-2 2-10 16,-4 1-87-16,-5-2-133 15,-9 2-210-15</inkml:trace>
  <inkml:trace contextRef="#ctx0" brushRef="#br0" timeOffset="152765.99">8004 8200 665 0,'0'0'129'0,"0"0"-122"0,0 0 100 15,0 0 14-15,0 0-71 16,0 0-27-16,64 0 2 16,-27 0-15-16,2 0-10 15,3 0-40-15,-6-2-156 16,-2-6-458-16</inkml:trace>
  <inkml:trace contextRef="#ctx0" brushRef="#br0" timeOffset="153294.67">8501 7933 779 0,'0'0'109'0,"0"0"-95"15,0 0 93-15,0 0-36 0,0 0-42 16,0 0-6-16,-69 106-3 15,69-63-8-15,0 0-7 16,0-1-5-16,3-3 0 16,14-9-7-16,5-6-5 15,8-9-10-15,7-11-4 16,6-4 2-16,2-5 4 16,1-17-15-16,-4-6 15 15,-9-3 15-15,-8-8 5 16,-10-3 6-16,-11-7 11 15,-4-3-6-15,-8-2 30 16,-19 3-9-16,-7 8 9 0,-5 9 28 16,-2 9-48-16,-3 10-5 15,0 9-16-15,4 6-13 16,3 2-30-16,13 20-52 16,6 7-127-16,12 3-146 15</inkml:trace>
  <inkml:trace contextRef="#ctx0" brushRef="#br0" timeOffset="159396.1">4150 7552 351 0,'0'0'117'15,"0"0"-44"-15,0 0 34 16,0 0 20-16,0 0-22 0,0 0-3 16,0 0-3-1,0-6 5-15,0-11-34 0,3-8-52 16,3-5-18-16,0-5 4 15,3-4-4-15,-3-7-3 16,-3-2-7-16,3-6-9 16,-3-5-9-16,0 2 3 15,5 0 16-15,-1 5-7 16,-1 6 5-16,0 6 9 16,0 1-14-16,0 2-11 15,1-3 10-15,2-1 4 16,0-1-7-16,0-2-26 15,0-1 11-15,-3-2 7 16,0-2 6-16,3 3 9 0,-3 3 4 16,0 7 9-16,-2 4 1 15,-2 5 0-15,-1 7-1 16,1 3 2-16,-2-1 16 16,0 6-13-16,0-1-2 15,0 1 1-15,3 2-4 16,-3 0 6-16,0 1-6 15,0 1 0-15,0 2-6 16,0-5 6-16,0 4 6 16,0 3 2-16,0 3 7 15,0 1 5-15,0 0-20 16,0 0-1-16,0 0-6 16,10 0 0-16,8 0 4 0,9 0 3 15,6 0 0 1,6 0 1-16,7 0-1 0,6 0 0 15,6 2 2-15,11 1-4 16,7 1 2-16,6 2 0 16,6 2-1-16,1-1 2 15,-2 2-2-15,1-1 1 16,0 1-14-16,3-3 4 16,8-1 8-16,8-3 2 15,4-2-2-15,2 0 2 16,-3 0 0-16,1 0 1 15,-3 2 1-15,-3 0 12 0,-6-2-5 16,-5 1 8-16,-5-1-7 16,-1 0 0-16,0 0-4 15,12 0-1-15,3 0-5 16,3-1 0-16,-3-5-1 16,0 3-1-16,-6 2 2 15,0 0-7-15,-2 1 6 16,1-2-5-16,-1 0-17 15,-1 0 7-15,-4-2-10 16,-4-2-15-16,1 1-5 16,-1-1 19-16,-1 0 3 15,-1 2 19-15,-4-2-3 16,-2 0-2-16,-2 0-5 0,0 0 1 16,-3-1-2-16,-3-2-5 15,-4 0-8-15,0-1-3 16,-2 2 28-16,2 3 4 15,-4 0 6-15,-2 4 15 16,-2 1-2-16,2 0-3 16,4 0-3-16,2 0-12 15,0 0-1-15,-3 0-1 16,-9 0-4-16,-5 0 1 16,-5 0 4-16,2 0 0 15,-1 0 11-15,2 0-2 16,1 3 14-16,0 4-7 15,-6 0-16-15,-2-1 0 16,-11 2-5-16,-7-1 1 0,-8 2 4 16,-8 2 0-16,-6 7 0 15,0 5 26-15,-6 13 19 16,-11 15 34-16,-2 14 22 16,2 14-8-16,5 8-36 15,3 5-14-15,6-1-22 16,3-1-8-16,0-6-12 15,0-5 3-15,0-6 2 16,0-12-2-16,0-7-3 16,-6-3-1-16,-9-3-18 15,-11 2-59-15,-8-7-142 16,-7-9-188-16</inkml:trace>
  <inkml:trace contextRef="#ctx0" brushRef="#br0" timeOffset="160565.82">4386 9803 518 0,'0'0'97'16,"0"0"18"-16,0 0 90 15,0 0-85-15,0 0-32 0,0 0-25 16,-57-9-33-16,36 40-11 16,-1 10-5-16,5 11 6 15,6 4-7-15,6-1-5 16,5-1-2-16,0-4-6 16,15-7 0-16,6-8-7 15,9-13-7-15,10-9-1 16,0-13-3-16,7-2-9 15,-1-26 10-15,-7-12 0 16,-8-8 17-16,-16-11 1 16,-14-2 1-16,-1 0 1 15,-19 3 8-15,-11 11-1 16,-9 11 17-16,-4 13-15 16,-2 15-12-16,2 8-12 15,3 8-20-15,10 21-39 0,15 10-114 16,15 2-163-16</inkml:trace>
  <inkml:trace contextRef="#ctx0" brushRef="#br0" timeOffset="161048.92">5087 9997 375 0,'0'0'603'16,"0"0"-548"-16,0 0-22 16,0 0-18-16,0 0 41 15,0 0-8-15,129 0-41 16,-79 0-7-16,-1 0-3 16,-8 2-66-16,-10 0-181 15,-16 3-614-15</inkml:trace>
  <inkml:trace contextRef="#ctx0" brushRef="#br0" timeOffset="161187.01">5202 10132 701 0,'0'0'202'0,"0"0"-200"16,0 0 40-16,0 0 5 15,0 0-47-15,0 0-123 16</inkml:trace>
  <inkml:trace contextRef="#ctx0" brushRef="#br0" timeOffset="161970.09">5148 10221 572 0,'0'0'299'16,"0"0"-261"-16,0 0 20 16,0 0-4-16,0 0 28 15,0 0-57-15,170-20-22 16,-128 12-3-16,-6 1-16 15,-3 3-125-15,-2-2-137 16,-4-1-418-16</inkml:trace>
  <inkml:trace contextRef="#ctx0" brushRef="#br0" timeOffset="162393.75">5976 9825 1124 0,'0'0'126'15,"0"0"-96"-15,0 0 27 16,0 0-13-16,0 0-34 15,0 0-8-15,-23 57 2 16,15-29-4-16,8-1-30 16,0-4-34-16,18-5-14 0,13-3-27 15,5-2-48-15,1 1 60 16,-5 3 72-16,-10 4 21 16,-10 4 32-16,-7 0 50 15,-5 3 15-15,0-6-35 16,-14-1-2-16,-10-1-10 15,-4-6-14-15,-5-2-22 16,3-6-14-16,2-6-34 16,3 0-47-16,6-6-49 15,5-18-100-15,3-10-285 16</inkml:trace>
  <inkml:trace contextRef="#ctx0" brushRef="#br0" timeOffset="162546.26">5969 9770 855 0,'0'0'126'0,"0"0"-114"16,0 0 98-16,0 0-16 15,0 0-25-15,0 0-36 16,149 10-23-16,-104-1-10 16,7-5-16-16,-1-3-110 15,1-1-281-15</inkml:trace>
  <inkml:trace contextRef="#ctx0" brushRef="#br0" timeOffset="162944.85">6503 9976 896 0,'0'0'219'0,"0"0"-219"15,0 0-5-15,0 0-46 16,0 0-112-16,0 0-229 15</inkml:trace>
  <inkml:trace contextRef="#ctx0" brushRef="#br0" timeOffset="163320.87">6776 9792 667 0,'0'0'40'0,"0"0"-22"16,0 0 73-16,0 0-15 15,0 0-15-15,0 0-24 16,34 276-19-16,-13-252-6 16,-1-10 11-16,-1-10 7 0,9-4 5 15,1-4-6-15,2-19-11 16,-3-6-10-16,-7-6 6 15,-3-5 11-15,-12-5 6 16,-6-2-15-16,0 2-6 16,-12 8 3-16,-12 8 1 15,-4 10 23-15,-6 15-19 16,-5 4-18-16,0 7-6 16,2 16-5-16,14 8-26 15,7 4-54-15,16 2-114 16,5-5-152-16</inkml:trace>
  <inkml:trace contextRef="#ctx0" brushRef="#br0" timeOffset="163650.46">7403 10001 862 0,'0'0'104'0,"0"0"-57"16,0 0 41-16,0 0-41 16,0 0-28-16,0 0-19 15,0 0-4-15,201-11-64 16,-167 7-107-16,-5-3-140 16</inkml:trace>
  <inkml:trace contextRef="#ctx0" brushRef="#br0" timeOffset="163849.54">7571 9874 765 0,'0'0'122'0,"0"0"-70"15,0 0 46-15,0 0-48 16,0 0-36-16,0 0-14 15,-66 223-29-15,66-197-143 16,5-7-262-16</inkml:trace>
  <inkml:trace contextRef="#ctx0" brushRef="#br0" timeOffset="164339.54">8192 9808 637 0,'0'0'55'0,"0"0"55"15,0 0-16-15,0 0-2 0,0 0 2 16,0 0-29-16,0 0-23 16,-12-48-34-16,3 44 25 15,0 4-22-15,0 0-9 16,-4 10-2-16,-2 13 0 16,-3 6 3-16,1 5 2 15,3 1 5-15,3 1-7 16,5 1 6-16,3-1 2 15,3-1-6-15,0-3-1 16,4 1 0-16,12-10-3 16,3-3-1-16,3-8-6 15,4-3-1-15,1-5 2 16,1-4 5-16,0 0 1 16,-1-6 0-16,3-6 2 15,-6-2 9-15,-5 4-4 0,-6 1-8 16,-8 4-3-16,-2 4-49 15,-3 0-130-15,0 1-473 16</inkml:trace>
  <inkml:trace contextRef="#ctx0" brushRef="#br0" timeOffset="164843.68">8811 9932 911 0,'0'0'136'16,"0"0"-116"-16,0 0-1 15,0 0 12-15,0 0-19 16,0 0-12-16,287-15-26 15,-225 12-51-15,-10 0-64 0,-14 0-180 16</inkml:trace>
  <inkml:trace contextRef="#ctx0" brushRef="#br0" timeOffset="165030.76">8975 10073 711 0,'0'0'78'16,"0"0"9"-16,0 0-1 16,0 0-24-16,0 0-45 15,0 0-15-15,308-13-2 16,-250 7-51-16,-6-1-50 0,-10 0-137 16</inkml:trace>
  <inkml:trace contextRef="#ctx0" brushRef="#br0" timeOffset="165315.42">9239 9689 535 0,'0'0'403'0,"0"0"-403"16,0 0-12-16,0 0 12 0,0 0 51 15,0 0-13 1,175 93-14-16,-127-57 6 0,-7 1-14 16,-7-3-1-16,-11-3 6 15,-11-6 15-15,-11-2 1 16,-1-2-5-16,-14 0 11 16,-16 0-12-16,-3-1-31 15,3 2-13-15,15-5-111 16,15-1-234-16</inkml:trace>
  <inkml:trace contextRef="#ctx0" brushRef="#br0" timeOffset="165864.85">9984 9846 199 0,'0'0'447'0,"0"0"-436"0,0 0 55 15,0 0-21-15,0 0 49 16,0 0-20-16,67 14-14 16,-64-23-10-16,-3-4-7 15,0-1-11-15,0 0-5 16,-8 1-1-16,-4 2 11 15,-4 4-12-15,-2 4-6 16,-6 3-6-16,-3 0-8 16,-1 18-4-16,0 9 1 15,-1 7 1-15,8 3 17 16,5 1 5-16,10-1-2 16,6-3-6-16,0-2 0 15,17-4 5-15,9-3-1 0,7-6 5 16,6-5-9-16,1-7-17 15,4-4-1-15,3-3-26 16,4 0-58-16,-3 0-105 16,-4 0-315-16</inkml:trace>
  <inkml:trace contextRef="#ctx0" brushRef="#br0" timeOffset="166798.91">10267 9993 945 0,'0'0'85'0,"0"0"-32"0,0 0 39 16,0 0-15-16,0 0-26 15,0 0-34-15,58 1-10 16,-25-1-7-16,0-2-4 16,-3-4-42-16,-6 2-68 15,-7 0-168-15</inkml:trace>
  <inkml:trace contextRef="#ctx0" brushRef="#br0" timeOffset="166978.22">10371 10105 934 0,'0'0'1'0,"0"0"42"15,0 0 57-15,0 0-20 16,0 0-29-16,0 0-49 15,156 2-2-15,-98-13-146 16,-9-4-198-16</inkml:trace>
  <inkml:trace contextRef="#ctx0" brushRef="#br0" timeOffset="167293.41">10882 9828 568 0,'0'0'351'0,"0"0"-351"16,0 0 0-16,0 0 12 15,0 0 25-15,0 0 1 16,10 182-16-16,11-156-8 16,5-6 9-16,3-13-4 15,4-7 13-15,2 0-13 16,-6-15 10-16,-6-10 16 15,-13-5 8-15,-8-3-1 16,-2-4-16-16,-14 1-4 16,-13 4-29-16,-7 8-3 15,-2 11-18-15,0 10-9 16,5 3-25-16,7 16-50 0,17 11-146 16,7 0-363-1</inkml:trace>
  <inkml:trace contextRef="#ctx0" brushRef="#br0" timeOffset="169110.17">4383 11523 67 0,'0'0'529'0,"0"0"-510"0,0 0 43 15,0 0 46-15,0 0-21 16,0 0 18-16,2-43-13 16,-2 39-27-16,0 3 0 15,0-1-9-15,0 2-6 16,0 0-17-16,0 0-29 16,0 0-4-16,0 20-13 15,-2 10 8-15,-4 8 5 16,3 1 4-16,3-3-3 15,0-3-1-15,0-4 1 0,16-6 0 16,4-3-1-16,4-8-15 16,1-5-24-16,3-7-31 15,2 0 2-15,-2-3-2 16,-3-12 10-16,-2-5 40 16,0-6 20-16,-7 1 1 15,-1-6 6-15,-3 0 29 16,-6 0-11-16,-2 1-6 15,-4 6 4-15,0 4 9 16,0 7 5-16,0 4-9 16,0 5-5-16,0 4 7 15,-1 0-23-15,-3 0-7 16,-1 16-14-16,-7 16 7 16,-1 11 7-16,1 6 2 15,-2 1 0-15,7-1-1 0,4 2 0 16,1 4 2-16,2 2 3 15,0 2 1-15,0 0-6 16,9-2 0-16,2-5 0 16,-1-4-1-16,-2-4 0 15,-1-6-8-15,-6-4-4 16,-1-5 10-16,0-4-2 16,-3-6-2-16,-13-4 4 15,-2-5 0-15,-4-1 1 16,-5-5 1-16,0-4 5 15,-3 0 4-15,-4 0-2 16,3-13 18-16,-2-1-3 0,0-2 13 16,8-1-9-16,4 0 7 15,12-2 5-15,4 2-11 16,4-1-9-16,1-5-13 16,0-1-3-16,12-2-2 15,15-3-2-15,4 1 1 16,2 1-9-16,-2 6-18 15,-4 4-38-15,-3 3-64 16,-6 0-95-16,-2-2-670 16</inkml:trace>
  <inkml:trace contextRef="#ctx0" brushRef="#br0" timeOffset="169805.73">5012 11665 567 0,'0'0'238'0,"0"0"-153"16,0 0 32-16,0 0-10 0,0 0-29 16,0 0-21-16,5 0-28 15,14 0-18-15,4 0-1 16,8 0 4-16,4-1-12 16,0-4-2-16,2-1-64 15,-7 0-109-15,-10 1-262 16</inkml:trace>
  <inkml:trace contextRef="#ctx0" brushRef="#br0" timeOffset="169996.05">5042 11828 879 0,'0'0'14'0,"0"0"12"0,0 0 71 15,0 0-30-15,0 0-48 16,0 0-19-16,202 8-10 16,-150-14-120-16,-7-7-461 15</inkml:trace>
  <inkml:trace contextRef="#ctx0" brushRef="#br0" timeOffset="170634.73">5711 11411 575 0,'0'0'284'0,"0"0"-228"15,0 0 34-15,0 0-12 16,0 0 42-16,0 0-6 16,7 93-42-16,-7-61-25 15,0-3-23-15,0-3-13 16,0-5-9-16,0-5-2 0,0-5-1 15,12-3-16 1,4-2-29-16,7-4-11 0,7 2 5 16,6-1-4-16,-1 3 7 15,-2 8 25-15,-3 6 16 16,-7 4 8-16,-4 3 3 16,-10 0 12-16,-2-3 25 15,-7-2-21-15,0-4 9 16,-4-2 12-16,-8-3-12 15,-2-4-4-15,-5-2-16 16,1-5-8-16,-3-2-17 16,-4 0-47-16,-5-7-46 15,3-13-160-15,2-7-166 16</inkml:trace>
  <inkml:trace contextRef="#ctx0" brushRef="#br0" timeOffset="170842.85">5797 11235 852 0,'0'0'256'0,"0"0"-213"16,0 0 32-16,0 0-21 16,0 0-36-16,0 0-11 15,126 1 10-15,-65 6-17 16,0 0 0-16,-7-1-43 15,-8 0-78-15,-7-3-150 0,-8 0-341 16</inkml:trace>
  <inkml:trace contextRef="#ctx0" brushRef="#br0" timeOffset="171210.3">6327 11397 813 0,'0'0'145'0,"0"0"-137"15,0 0 47-15,0 0 40 16,0 0-27-16,0 0-42 16,112 182-13-16,-87-138-7 15,-1-6-6-15,-1-5 0 16,-3-10-21-16,-2-8-83 0,-4-8-131 15,-7-7-378 1</inkml:trace>
  <inkml:trace contextRef="#ctx0" brushRef="#br0" timeOffset="171397.61">6542 11453 929 0,'0'0'52'0,"0"0"41"16,0 0 16-16,0 0-45 16,0 0-35-16,0 0-27 15,-209 270-2-15,188-226-39 16,-1-4-119-16,-2-6-311 16</inkml:trace>
  <inkml:trace contextRef="#ctx0" brushRef="#br0" timeOffset="171895.61">7137 10943 691 0,'0'0'171'0,"0"0"-169"16,0 0 20-16,0 0 110 15,0 0-41-15,0 0 1 0,9 395-20 16,-9-302-30-16,3-5-16 15,0-9-1-15,-1-9-16 16,-2-12-5-16,0-10-4 16,0-7-24-16,-5-10-86 15,-7-13-178-15,0-18-651 16</inkml:trace>
  <inkml:trace contextRef="#ctx0" brushRef="#br0" timeOffset="173510.97">7192 10997 382 0,'0'0'233'0,"0"0"-226"16,0 0 48-16,0 0 52 16,0 0-11-16,0 0-27 0,-30 0-25 15,8 0 0-15,-3 0-9 16,-7 0-4-16,-5 0-4 15,-9 0-18-15,-8 0 10 16,-10 0-4-16,-8 0-6 16,-7 0-4-16,-6 0-2 15,-4 0 0-15,-7 0 0 16,-8-5 6-16,-1-2 2 16,-1-3 7-16,-1 0-10 15,5 2 8-15,-2 0-5 16,4 2-11-16,5 2 1 15,7-2 2-15,10 3-3 0,5 1 0 16,4 0-3-16,2 2 0 16,1 0 3-16,5-1 0 15,5-2 1-15,2 1-1 16,9 0 0-16,1-1-7 16,3 2-9-16,-5-3 9 15,0 2-24-15,-8 0 0 16,-4 2-5-16,5 0 7 15,0 0 23-15,4 0 6 16,2 4 0-16,1 2-4 16,6 0 4-16,-1-2-6 15,3 1 5-15,7 0-3 16,-1-2-11-16,1-3-17 16,3 0 26-16,-1 0-25 0,-1 0-5 15,5 0 15-15,1 0 21 16,3 0-3-16,3 0 8 15,5 0-1-15,2 0-1 16,2 0 13-16,-4 0-9 16,4-2-7-16,1 2 0 15,0 0-1-15,0-1 1 16,2 1 0-16,0 0 1 16,0 0-2-16,-1 0 0 15,4 0 1-15,-3 0 0 16,3 0-3-16,0 0 1 15,1 0-6-15,2 0 4 16,0 3 3-16,0 7 1 0,0 5 12 16,0 3 3-16,-3 5-8 15,0 3-2-15,-1 7 25 16,-2 4-17-16,3 4-5 16,0 4 6-16,3 6 3 15,0 4 0-15,0 6-3 16,0 8 0-16,0 5-12 15,0 8 1-15,0 4-1 16,0 0 0-16,0 0 2 16,0-1-4-16,0-2 0 15,0-3 0-15,9-11-1 16,3-11 0-16,-2-8-1 16,1-12-8-16,-4-8 8 0,2-7 2 15,-6-8 0-15,2-1 0 16,-2-3 0-16,-2-1-2 15,2-1 2-15,1-4 0 16,-1 1-8-16,0-1-2 16,-1-1 6-16,4-1-2 15,0 1 6-15,6 0 0 16,3-1 8-16,7-1-1 16,3 1-1-16,8-3 0 15,0 0-3-15,6 0 2 16,6 0-2-16,4 0 0 15,6 0 0-15,3 0 1 0,5-1-3 16,4-2 1-16,3 0 8 16,6 0-5-16,2 2-5 15,-1 1 0-15,0 0 1 16,-3 0-1-16,7 0 3 16,5 0 3-16,7 0-2 15,5 0 11-15,8 0-3 16,3 0 4-16,6 0-3 15,3 0-7-15,-2 0-2 16,-1-5 3-16,0-4 5 16,-5 0-1-16,-1 0-3 15,-7 1-7-15,-4 1 1 16,-7 0-2-16,-10 3 0 16,-8 0 2-16,-6-1-2 15,-9 3-2-15,-8-1-6 0,-16 1 1 16,-7 2-2-16,-11 0 6 15,-4-1 3-15,-6 1 0 16,0 0 0-16,1 0 8 16,1 0 7-16,4 0-7 15,1 0-4-15,-1 0-4 16,1 0 0-16,1-1-5 16,2-2-5-16,2-1 0 15,2-2 2-15,-2-1-5 16,-2 0 0-16,-1 0-7 15,-6 2 7-15,-3 0 6 16,-5 4-4-16,-1-1 7 0,0 2-5 16,0-2-37-16,0-3-54 15,0-3-77-15,-1-5-605 16</inkml:trace>
  <inkml:trace contextRef="#ctx0" brushRef="#br0" timeOffset="173765.81">7225 11784 767 0,'0'0'86'0,"0"0"-66"16,0 0 21-16,0 0-15 16,0 0-5-16,0 0-13 15,0 0-4-15,-30 439-4 16,27-385-172-16</inkml:trace>
  <inkml:trace contextRef="#ctx0" brushRef="#br1" timeOffset="188519.67">15542 3495 553 0,'0'0'183'0,"0"0"-150"15,0 0 57-15,0 0 10 16,0 0-19-16,0 0-27 15,-3 3-29-15,3 19-13 0,0 11 19 16,0 5 4-16,8-1-29 16,9 5-6-16,3 4-11 15,3 4-83-15,-8 5-146 16,-2 3-335-16</inkml:trace>
  <inkml:trace contextRef="#ctx0" brushRef="#br1" timeOffset="188852.87">15684 4991 728 0,'0'0'102'15,"0"0"-97"-15,0 0 33 16,0 0 66-16,0 0-54 16,0 0-43-16,-1 236 28 15,1-200-25-15,0 1-10 16,0-2-5-16,0 0-88 15,0-2-85-15,0-1-67 0,-3-1-36 16</inkml:trace>
  <inkml:trace contextRef="#ctx0" brushRef="#br1" timeOffset="189165.91">15636 6634 275 0,'0'0'625'0,"0"0"-600"16,0 0-24-16,0 0 75 16,0 0-36-16,0 0-30 15,0 0-2-15,-50 372-8 16,61-328 0-16,3-4-58 16,0 0-117-16,-1 2-283 15</inkml:trace>
  <inkml:trace contextRef="#ctx0" brushRef="#br1" timeOffset="189486.74">15798 8779 873 0,'0'0'30'0,"0"0"-23"16,0 0 76-16,0 0-4 0,0 0-30 15,0 0-15-15,0 327-19 16,0-279-15-16,1-1-8 15,2 2-20-15,0-3-34 16,-3 2-85-16,2-2-25 16,-2 2-116-16</inkml:trace>
  <inkml:trace contextRef="#ctx0" brushRef="#br1" timeOffset="189828.87">15777 10731 858 0,'0'0'52'0,"0"0"-50"16,0 0 60-16,0 0 25 15,0 0-45-15,0 0-11 16,-66 394-17-16,65-339-14 16,1-2-5-16,0-1-17 0,0-5-11 15,6 1-26-15,2-3-64 16,-2 1-90-16,-2-3-136 15</inkml:trace>
  <inkml:trace contextRef="#ctx0" brushRef="#br1" timeOffset="190128.46">15681 12728 931 0,'0'0'27'16,"0"0"-17"-16,0 0 54 16,0 0-9-16,0 0-21 15,0 0-7-15,-38 401 11 16,38-346-9-16,0 4-18 15,0 1-10-15,0 5-1 16,0-1-21-16,0-1-37 16,0-5-74-16,0-1-120 15,0-6-235-15</inkml:trace>
  <inkml:trace contextRef="#ctx0" brushRef="#br1" timeOffset="190415.36">15647 14963 1059 0,'0'0'104'16,"0"0"-98"-16,0 0 26 0,0 0 23 15,0 0-22-15,0 0-14 16,-88 470-13-16,88-406-6 16,0 0-1-16,0 0-18 15,8-3-14-15,5-5-26 16,-1-3-46-16,3 0-62 16,-2 0-31-16,2 0-134 15</inkml:trace>
  <inkml:trace contextRef="#ctx0" brushRef="#br1" timeOffset="190620.95">15719 16768 1051 0,'0'0'75'0,"0"0"-75"15,0 0 29-15,0 0 61 0,0 0-39 16,0 0-36-16,-51 504-15 15,51-435-45-15,0-1-23 16,9-7-36-16,10-2-129 16,1-14-169-16</inkml:trace>
  <inkml:trace contextRef="#ctx0" brushRef="#br1" timeOffset="198063.52">12339 3106 269 0,'5'0'88'0,"-2"0"21"16,1 0 0-16,-1 0-17 15,0-2 2-15,-1 1-17 0,-2-1-9 16,0 2 5 0,0-1-7-16,0 1-23 0,0 0-13 15,0-1-6-15,0 1-18 16,0-3-4-16,0 3-2 16,0-2 0-16,0 1 7 15,0-1 9-15,0 1-9 16,-2 0-6-16,-1 1-1 15,-1-2 0-15,-2 1-2 16,0 1-1-16,-3 0 2 16,2 0 0-16,-1 0-1 15,0 0 2-15,0 3 0 16,2 2-1-16,0 2 0 16,1 3-1-16,1 0 0 15,-2 1-1-15,3 2 2 0,3 0-3 16,0-1 4-1,0 2 2-15,0-2-1 0,0 1-1 16,0-1 2-16,0 1-1 16,0-2 1-16,0 0-2 15,7 1 0-15,-1-5 0 16,2 0-5-16,-2-3-1 16,1-1 3-16,3 0-2 15,0-3 5-15,-1 2 6 16,1-2-2-16,-1 0 1 15,-3 0 0-15,0 0-2 16,0 0 0-16,-2 0 0 0,4 0 11 16,-1-8-2-16,1 0-8 15,0-2-1-15,-3 1-1 16,3-1-2-16,-4 4 2 16,-1-3-2-16,0 0 2 15,0 3-1-15,-3-3 0 16,0 0-1-16,0 0-3 15,0-5 3-15,0 4 1 16,0-2 0-16,0 4 2 16,0 1-3-16,-3 3-11 15,-3-2-7-15,-3 3 15 16,0 0-4-16,-4 2-17 16,1 1-5-16,1 0-45 0,1 0-27 15,2 0-48 1,5 3-147-16</inkml:trace>
  <inkml:trace contextRef="#ctx0" brushRef="#br1" timeOffset="199261.66">12823 3059 351 0,'0'0'61'16,"0"0"32"-16,0 0 15 0,0 0-22 15,0 0-13-15,0 0-4 16,3-2-25-16,-3 2-3 16,0 0 0-16,0 0-6 15,0-1-8-15,0 1-5 16,0 0 4-16,0 0-13 16,0 0-11-16,0 0 4 15,0 0 4-15,0 0 9 16,0 0-19-16,-5 0-3 15,-4 8 3-15,0 5 1 0,-2-1-1 16,3 2 0 0,2 0-3-16,3-1 3 0,1 1-1 15,2-2 0-15,0 0-1 16,0 0 0-16,2-2-1 16,9 0 0-16,3-1-2 15,0-4 3-15,-2 0 1 16,3-1 0-16,-2-3-7 15,0-1 7-15,3 0 1 16,-3 0 3-16,0-1 3 16,-1-8 1-16,-4 1-1 15,-2-2-2-15,-3-1 2 16,-2-1-4-16,-1 1 1 16,0-1-3-16,0 1-3 15,0 2 3-15,0 0 9 16,-6 2 2-16,-1 0-11 15,-7 3-3-15,2 1-3 0,-1 2 1 16,4 1-24-16,0 0-15 16,3 0-50-16,-3 2-43 15,3 8-72-15,3-1-123 16</inkml:trace>
  <inkml:trace contextRef="#ctx0" brushRef="#br1" timeOffset="200463.12">13435 3044 345 0,'0'0'89'0,"0"0"-41"15,0 0 52-15,0 0 2 16,0 0-15-16,0 0-17 16,0 0-21-16,0 0 2 15,0 0 4-15,0 0-10 16,0 0-4-16,0 0-15 15,0 0-2-15,0 0 5 16,-3 0-19-16,-2 0-8 0,-1 0-2 16,0 0-1-16,-4 0-2 15,2 0 1-15,-2 0 1 16,-2 0 1-16,1 5 0 16,2 1-2-16,1 2 0 15,0 0-3-15,2 4 3 16,3 1 0-16,1 0 0 15,2 1 0-15,0 0 0 16,0-1 1-16,0 0 0 16,0 0-1-16,2-1-3 15,9-4 4-15,0-3-10 16,1-1 1-16,2-3 9 16,-1-1-2-16,1 0 5 15,2 0-2-15,-2 0 0 16,0-1 11-16,-2-6-5 0,-4-1-4 15,-2 0 4-15,-2-2 5 16,-1-3-10-16,-1 0 0 16,-1-1 5-16,-1 1-6 15,0-2-3-15,0 4 3 16,0 1 14-16,-7 3-10 16,-2 2-4-16,3 3-3 15,-3 2-6-15,-4 0-31 16,1 1-55-16,-1 10-67 15,3-1-94-15</inkml:trace>
  <inkml:trace contextRef="#ctx0" brushRef="#br1" timeOffset="201528.87">13960 3021 241 0,'0'0'40'0,"0"0"73"16,0 0 6-16,0 0-16 15,0 0-23-15,0 0-2 16,0 0-11-16,0 0-17 16,0 0 4-16,0 0-4 15,0 0-20-15,0 0-7 16,0 0 0-16,-2 0-13 15,-4 0-10-15,0 0 0 0,0 2-1 16,-1 3-1 0,1 5 2-16,-2 1 0 0,4 2 0 15,-1-1 4-15,5 3-4 16,0-1 1-16,0-1-1 16,0-2 0-16,0 1-2 15,6-1 2-15,8 0-8 16,5-3 7-16,0-2-5 15,4-3 0-15,-1-1 5 16,2-2 1-16,0 0-8 16,-6 0 16-16,1-2-3 15,-4-4-3-15,-3-4 11 16,-4-3-3-16,-4-1 2 16,-2 0-8-16,-2-3-4 15,0 2 3-15,0 0-1 0,0 3 10 16,-6 0 1-16,-3 5-8 15,-5-1-5-15,2 3-2 16,-2 2 0-16,0 3-1 16,2 0-17-16,0 0-41 15,0 1-49-15,0 8-24 16,6-1-185-16</inkml:trace>
  <inkml:trace contextRef="#ctx0" brushRef="#br1" timeOffset="202882.1">14649 2987 159 0,'0'0'110'0,"0"0"-42"15,0 0 18-15,0 0-11 16,0 0-40-16,0 0 3 16,-2 0-1-16,2 0-2 15,0 0 18-15,0 0 8 16,0 0-11-16,0 0-9 16,0 0-11-16,0 0-10 0,0 0 6 15,0 0 1 1,-1 0 3-16,-3 0-16 0,-2 0 2 15,0 0-9-15,-4 0-2 16,0 0 10-16,0 0 0 16,-1 0 6-16,-1 0-2 15,0 1-8-15,2 6 0 16,-3 3-4-16,2 3-5 16,3 1-1-16,3 2 0 15,3-2-1-15,2 1-1 16,0-1-2-16,2-1-1 15,9-1 0-15,0-4-13 16,4-1-19-16,0-3 4 16,1-2 16-16,-1-2-2 0,1 0 18 15,-3 0 0-15,-3-9 3 16,2-2 4-16,-6-3 3 16,-3 0 4-16,-3 1-2 15,0 0 7-15,0 2 22 16,0 0-12-16,-2 2-4 15,-4 2-20-15,0 3-5 16,1 1 0-16,-1 1-34 16,0 2-40-16,-1 0-59 15,0 0-60-15,3 1-144 16</inkml:trace>
  <inkml:trace contextRef="#ctx0" brushRef="#br1" timeOffset="203971.06">15134 2984 374 0,'0'0'84'16,"0"0"-3"-16,0 0 22 15,0 0 6-15,0 0-32 16,0 0-12-16,0-7-18 16,0 5-2-16,0 1-2 15,-3 0 2-15,0-1-10 0,-2 2-21 16,-1 0-2-1,0 0 0-15,-4 0-7 0,-2 3 2 16,0 7-4-16,0 1-2 16,3 2 3-16,5 0-4 15,1-2-2-15,3 1 2 16,0-1-1-16,0-3-5 16,3 0-3-16,9-1 4 15,4-2 2-15,1-2-22 16,2-3 23-16,-4 0 2 15,4 0-4-15,-4 0 4 16,0 0 1-16,-4-9 2 0,-3-1 4 16,-2-1 1-16,-1-1 13 15,-4-2-15-15,-1 2 3 16,0 2-5-16,0 3 27 16,-1 0-15-16,-8 3-16 15,-3 2-2-15,1 2-12 16,-2 0-17-16,1 0-55 15,3 0-43-15,1 10-38 16,8-4-178-16</inkml:trace>
  <inkml:trace contextRef="#ctx0" brushRef="#br1" timeOffset="204780.34">15638 2969 253 0,'0'0'239'0,"0"0"-186"15,0 0 90-15,0 0-14 16,0 0-36-16,0 0-24 16,-43-10-33-16,40 10-12 15,-3 0-5-15,0 8-9 16,0 3 0-16,1 4-10 16,3 0 2-16,0 1-1 15,2 1 1-15,0-2-4 16,0-1 2-16,0-1-9 15,7-5-8-15,5 0 9 16,1-4 2-16,4-3 1 0,5-1 5 16,1 0 10-1,2 0-6-15,-2 0-1 0,-4-8 2 16,-2-2-2-16,-4-2 15 16,-3-1 2-16,-4-3 12 15,-3-1-11-15,-3 2-20 16,0 2 8-16,0 0 23 15,-6 4-12-15,-6 2-20 16,-2 3-3-16,-5 3-2 16,3 1-16-16,-3 0-29 15,4 0-37-15,6 8-64 16,3-1-51-16,6-1-145 16</inkml:trace>
  <inkml:trace contextRef="#ctx0" brushRef="#br1" timeOffset="-211617.73">17889 4099 485 0,'0'0'382'0,"0"0"-367"16,0 0 87-16,0 0-34 15,0 0-57-15,0 0 11 16,16-75-20-16,4 54-2 15,2-1 2-15,4 2 1 16,4 0-1-16,-2 4 9 0,5 3 11 16,-3 2-10-1,-8 9 6-15,-1 2-1 0,-9 0-17 16,-5 19-11-16,-7 16 11 16,0 10 6-16,-10 5 9 15,-15 0-6-15,-2-4 17 16,-3-5 1-16,4-4-1 15,3-6-9-15,5-9 2 16,7-8-13-16,5-5-2 16,5-8-3-16,1-1 1 15,0-1 8-15,4-23-10 16,19-14-23-16,9-11-25 16,7-9 0-16,9-9-25 0,0 1 36 15,4 5 8 1,-7 12 29-16,-9 18 0 0,-11 14 13 15,-10 11 18-15,-6 6-14 16,-3 2-17-16,2 13-1 16,-1 3 1-16,-3 0 2 15,1-3-2-15,-1-3 0 16,1-7 0-16,-1-3-1 16,0-2 0-16,-2 0 1 15,-2 0 4-15,0-1 11 16,0-11-15-16,0-2-17 15,-6-2 17-15,-3 3 0 16,-1 5 2-16,0 3-2 16,-3 5-3-16,-7 6-3 0,-9 23 3 15,-8 10 3 1,-3 8 4-16,1 5 7 0,9-3 12 16,11-5-5-16,13-4-1 15,6-7-9-15,15-6 4 16,19-4 2-16,12-8 34 15,3-6-24-15,1-9-24 16,-3 0 2-16,-3-7-2 16,-1-13-88-16,-6-3-212 15</inkml:trace>
  <inkml:trace contextRef="#ctx0" brushRef="#br1" timeOffset="-211156.93">18883 3973 787 0,'0'0'63'0,"0"0"5"16,0 0 66-16,0 0-64 15,0 0 7-15,0 0 5 16,160 11-39-16,-94-11-33 16,0 0-6-16,-2-6-2 0,-4-1-2 15,-4-1-1 1,-6 4-14-16,-8 0-51 0,-9 2-73 15,-14 2-205-15,-13-1-309 16</inkml:trace>
  <inkml:trace contextRef="#ctx0" brushRef="#br1" timeOffset="-210851.91">19231 3803 1068 0,'0'0'7'0,"0"0"-7"0,0 0-1 15,0 0-4-15,0 0 5 16,0 0 5-16,115 28 0 16,-81-10-5-16,-1 3 0 15,-6 4 0-15,-8-3 1 16,-10 2 13-16,-9-2 32 15,0 1 8-15,-9 0 11 16,-15-1-10-16,-7 1-16 16,-8 0-27-16,-3-1-12 15,7 0-1-15,12 0-107 16,16-8-207-16</inkml:trace>
  <inkml:trace contextRef="#ctx0" brushRef="#br1" timeOffset="-209924.2">19963 3873 318 0,'0'0'427'16,"0"0"-368"-16,0 0 65 15,0 0 34-15,0 0-46 16,0 0-29-16,-33 2-38 16,33-20-45-16,14 0-13 0,4 2-12 15,3 1 23 1,2 5-18-16,-3 5 9 0,1 3-4 15,-5 2 3-15,1 0 8 16,-4 20-3-16,-1 8 1 16,-8 12 6-16,-4 5 8 15,0 4-3-15,-6-2 3 16,-10-3 1-16,-2-8 29 16,-1-5-16-16,1-6 6 15,3-10-7-15,6-6-11 16,6-7-8-16,3-2 1 15,0-2-3-15,3-21 0 16,18-11-79-16,10-11-8 16,8-8 28-16,0 0-78 0,0 0-10 15,0 9 50-15,-3 11 70 16,-3 10 27-16,-3 8 45 16,-6 7-10-16,-1 5-1 15,-6 3-6-15,-3 0-7 16,-5 1-9-16,0 11-7 15,-5 0-5-15,1-2 3 16,-4-1-3-16,1-4 0 16,-2-1 0-16,0-4 0 15,0 0 1-15,0 0 18 16,-3 0 23-16,-12-9-34 16,-6-1-7-16,-3 1-1 15,-1 5 3-15,2 4 9 0,-1 0 7 16,-1 9 2-1,1 11 12-15,2 12-10 0,-1 5 9 16,6 6 13-16,5 2-6 16,8-3-16-16,4 0 5 15,13-8-11-15,15-6-10 16,6-8 0-16,2-8 12 16,2-9-9-16,0-3-1 15,-4-6-9-15,1-17-50 16,-4-9-209-16,-3-7-524 15</inkml:trace>
  <inkml:trace contextRef="#ctx0" brushRef="#br1" timeOffset="-209564.8">20788 3502 329 0,'0'0'501'0,"0"0"-420"0,0 0 46 15,0 0-36-15,0 0-37 16,0 0 37-16,-39 94-10 16,35-62-41-16,4-4-24 15,0-6-4-15,0-5-12 16,12-4 0-16,2-7-9 16,5-6 0-16,3 0-53 15,3-16-110-15,0-11-297 16</inkml:trace>
  <inkml:trace contextRef="#ctx0" brushRef="#br1" timeOffset="-209417">20854 3286 957 0,'0'0'49'0,"0"0"63"15,0 0 7-15,0 0-117 16,0 0-2-16,0 0-142 15,30 10-143-15</inkml:trace>
  <inkml:trace contextRef="#ctx0" brushRef="#br1" timeOffset="-208931.88">21845 4146 105 0,'0'0'907'0,"0"0"-880"15,0 0 2-15,0 0 29 16,0 0 27-16,0 0-49 16,0 138-23-16,-3-104-13 15,1-2-1-15,2-8-140 16,2-14-426-16</inkml:trace>
  <inkml:trace contextRef="#ctx0" brushRef="#br1" timeOffset="-207951.13">22416 3725 295 0,'0'0'218'0,"0"0"-108"16,0 0 28-16,0 0-32 16,0 0-2-16,0 0-9 15,0 0-26-15,0 0-21 16,0 0-13-16,0 0-32 15,0 14-3-15,0 10-1 16,0 9-1-16,0 1 2 0,0 0-1 16,3 1-4-1,15-7-2-15,3-3 0 0,6-11-4 16,4-7-24-16,3-7 32 16,4 0-12-16,-3-11-5 15,-2-10 1-15,-9-3 16 16,-3-3-4-16,-6-6 6 15,-6-1-5-15,-2-5 6 16,-4 4 21-16,-3 4-9 16,0 9 27-16,0 13 60 15,0 4-66-15,0 5-29 16,-3 6-4-16,-6 22-16 16,-2 13 10-16,3 13 4 15,3 8 2-15,4 6 1 16,-1 3-1-16,2-2 2 0,0-4-2 15,0-5-5-15,0-5 0 16,0-5-10-16,0-8 4 16,0-7-16-16,0-9 15 15,0-4 7-15,-4-6 1 16,-11-7-2-16,-6-4-9 16,-3-5 15-16,-4 0 1 15,0-3 2-15,-1-11 9 16,1-4 25-16,3-4 12 15,5 1-3-15,5 1-2 16,8 4-4-16,7-2-12 16,0 0-6-16,4 0-19 0,19-1 2 15,6-4-10 1,12-3-12-16,8-4-43 0,6-6-87 16,1-14-209-16</inkml:trace>
  <inkml:trace contextRef="#ctx0" brushRef="#br1" timeOffset="-206717.84">23047 3796 699 0,'0'0'104'16,"0"0"-15"-16,0 0 48 15,0 0-36-15,0 0-61 0,0 0-11 16,106 8-8-1,-49-8-9-15,4 2-11 0,0-2-1 16,-6 1 0-16,-1 0-3 16,-5 1 1-16,-10 1-2 15,-5-3-21-15,-10 0-16 16,-9 0 11-16,-6 0-12 16,-9 0 0-16,0-5 21 15,0-7-9-15,-18-4 5 16,-4-1 25-16,-1-3 0 15,-2-2 18-15,1-1-3 16,3 2-11-16,6 5 22 0,6 5 8 16,5 6-7-1,4 3 1-15,0 2-28 0,3 0-36 16,10 2 27-16,7 9 9 16,1 1 8-16,1 2-8 15,0 2 6-15,-4-2-2 16,-1-1 5-16,-5 1 21 15,-5-2-8-15,-4 1-8 16,-3 0-12-16,0 1 13 16,-16 2 11-16,-5 0-6 15,0-1-12-15,0 2-8 16,10-3-128-16,11-3-247 16</inkml:trace>
  <inkml:trace contextRef="#ctx0" brushRef="#br1" timeOffset="-205867.93">23974 3589 148 0,'0'0'693'16,"0"0"-662"-16,0 0 53 16,0 0-60-16,0 0-20 15,0 0 27-15,0 98-15 16,7-67-13-16,11-7-3 16,6-9 0-16,6-8 4 15,3-7 6-15,1 0 12 16,-1-15-11-16,-5-6-10 15,-6-3 0-15,-7 0-1 16,-4 6 0-16,-5 5 7 16,-3 7 34-16,-3 6-5 15,0 0-36-15,0 18-35 0,0 15 35 16,-2 12 6-16,-4 9 3 16,3 6-6-16,3 4 0 15,0 0-3-15,0-4 0 16,2-6-1-16,4-9 1 15,-5-10-1-15,-1-8 1 16,0-9-5-16,-18-9-9 16,-1-8 14-16,-10-1 18 15,0-8 19-15,-1-12 9 16,0-4 10-16,5-2-17 16,4-2-10-16,7 4-12 15,8 6 2-15,6 3 14 16,0 3-33-16,18 1-5 0,19 2 3 15,13-1-28-15,5 1-23 16,-1-2-29-16,-6-6-57 16,-7-8-91-16,-7-7-638 15</inkml:trace>
  <inkml:trace contextRef="#ctx0" brushRef="#br1" timeOffset="-205554.07">24591 3289 922 0,'0'0'199'0,"0"0"-180"16,0 0 17-16,0 0 18 15,0 0-24-15,0 0-30 0,-48 306-17 16,69-253-413-16</inkml:trace>
  <inkml:trace contextRef="#ctx0" brushRef="#br1" timeOffset="-203915.58">24548 3328 194 0,'0'0'199'16,"0"0"-113"-16,0 0-19 16,0 0-8-16,0 0-4 15,0 0-41-15,11 0-12 16,-10 0-2-16,-1 0-3 16,0 0-12-16,0 0-1 15,0 0 7-15,0 0-24 0,0 0-28 16,0 0 2-16,4 0-66 15,1 0 59-15,1 0-19 16,-2 0 40-16,1 0 45 16,1 0 20-16,-2 0 1 15,1 0 16-15,-2-1 47 16,-2 1 7-16,1 0-3 16,-2-2-14-16,0 2 2 15,0 0-17-15,1 0-13 16,-1 0 1-16,0 0-8 15,0 0-9-15,0 0 0 0,0-1 1 16,0 1-5 0,0-1-1-16,0-1 7 0,0 2-4 15,0 0-6-15,0 0-4 16,0 0-7-16,0 0-5 16,0 0-2-16,2 0 2 15,-2 0-3-15,0 0-3 16,0 0 0-16,0 0 2 15,0 0-2-15,0 0 0 16,0 0-2-16,0 0-3 16,0 0 1-16,0 0 0 15,0 0-12-15,0 4 16 16,0 5 6-16,-3 2-1 16,-2 2-1-16,-1 1 2 15,-1 3-1-15,-1 3-4 0,4-1 2 16,-1 3 3-1,5-3 0-15,0 0 1 0,0-2-3 16,0-3-1-16,3-3 7 16,5-1 3-16,1-4 4 15,0 1-1-15,-2-4 1 16,1-3 7-16,2 0-1 16,0 0-2-16,3 0-10 15,0-7-11-15,0-7-2 16,1-4-77-16,-4-4-130 15,-1-6-390-15</inkml:trace>
  <inkml:trace contextRef="#ctx0" brushRef="#br1" timeOffset="-203716.63">24639 3037 18 0,'0'0'956'15,"0"0"-939"-15,0 0-1 16,0 0-16-16,0 0-104 16,0 0-170-16</inkml:trace>
  <inkml:trace contextRef="#ctx0" brushRef="#br1" timeOffset="-202230.92">14012 3391 117 0,'0'0'309'16,"0"0"-182"-16,0 0 26 0,0 0-25 16,0 0-61-16,0 0 4 15,-30 120-2-15,24-101-28 16,3 0-1-16,3-2 7 16,0-1-17-16,0-3-5 15,0-3-7-15,6-3-6 16,3-1-1-16,3-2 15 15,0-2-9-15,0-2 1 16,3 0 1-16,-2 0-16 16,0-15-3-16,1-2-17 15,-2-2-56-15,-6-3-79 16,-5 5-195-16</inkml:trace>
  <inkml:trace contextRef="#ctx0" brushRef="#br1" timeOffset="-201932.53">14052 3262 481 0,'0'0'343'0,"0"0"-276"0,0 0 25 16,0 0-85-16,0 0 8 16,0 0-30-16,16 26-10 15,-9-15-259-15</inkml:trace>
  <inkml:trace contextRef="#ctx0" brushRef="#br1" timeOffset="-197501.19">17548 5273 468 0,'0'0'145'0,"0"0"-32"16,0 0 14-16,0 0-18 15,0 0-16-15,0 0-28 16,0 0-9-16,4 0-4 0,-4 0-12 16,0 0-11-16,0 0-10 15,0 3-19-15,0 17-4 16,0 12 4-16,-9 10 6 16,-3 5 3-16,2 2-5 15,1 2 0-15,0 0-3 16,6-6 2-16,0-4-4 15,3-6 1-15,0-4 0 16,0-4 0-16,0-8-1 16,0-7-1-16,3-5 0 15,-1-6 0-15,-2-1-3 16,0 0-3-16,0 0-6 16,-6-8 4-16,-11-10 1 15,-4-2 0-15,-3 0 7 16,-1 3 2-16,-2 5-2 0,2 5-7 15,-5 5 4 1,1 2 2-16,4 0 2 0,6 9 1 16,5 3 0-16,4 5 1 15,6-1 0-15,2 1 3 16,2 1 0-16,0-3 4 16,0 1-7-16,9-3 6 15,3 1-4-15,6-1-3 16,3-3 14-16,4-2 17 15,6-5-17-15,7-3-14 16,5 0-4-16,8-8-54 16,2-9-125-16,-2-5-353 0</inkml:trace>
  <inkml:trace contextRef="#ctx0" brushRef="#br1" timeOffset="-196235.5">17758 5516 554 0,'0'0'131'0,"0"0"-3"16,0 0 9-16,0 0-22 16,0 0-50-16,0 0-40 15,-10 22-16-15,2 11 23 16,2 0-17-16,6 1-12 16,0-8-2-16,0-5-1 15,9-8-7-15,7-6 3 0,4-7 4 16,7 0 3-16,7-16 15 15,-1-9-18-15,-3-3-1 16,-5-1 1-16,-7-3 5 16,-4-1-1-16,-3 6-2 15,-5 3 6-15,-4 11 10 16,-2 7 12-16,0 5-2 16,0 1-15-16,0 14-13 15,-12 19-9-15,-1 17 9 16,0 8-1-16,2 4 0 15,2 0 1-15,3 0-5 16,-3-3-8-16,3-9-3 16,-2-10 8-16,-1-11 2 15,-4-9 3-15,1-8 0 0,-3-6 3 16,-1-6 14-16,-5 0 16 16,-4-3-5-16,0-12-3 15,2-7 10-15,0 1-12 16,8-1-8-16,7 2 4 15,5 2 3-15,3-1-15 16,7-2-4-16,25 3-3 16,15-3-40-16,10 2-56 15,-1 4-95-15,-12 5-675 16</inkml:trace>
  <inkml:trace contextRef="#ctx0" brushRef="#br1" timeOffset="-195601.33">16996 6191 754 0,'0'0'47'16,"0"0"-39"-16,0 0 44 15,0 0 26-15,0 0-33 16,0 0-28-16,437 2 8 15,-312-2 6-15,1-4 14 16,-13 0-9-16,-18 4-4 0,-23 0-13 16,-24 0-19-16,-23 0-23 15,-16 0-91-15,-9 0-96 16,-4 0-301-16</inkml:trace>
  <inkml:trace contextRef="#ctx0" brushRef="#br1" timeOffset="-195034.05">17396 6338 578 0,'0'0'401'0,"0"0"-400"16,0 0-1-16,0 0 77 16,0 0 18-16,0 0-19 15,-124 234-41-15,106-179-17 16,6-8-10-16,3-6-8 15,3-7 2-15,2-7-2 0,2-10-3 16,2-7 1 0,0-6-1-16,0-4-14 0,0 0 1 15,0 0 10-15,-3-13-7 16,-3-4-30-16,-5-3 35 16,-3 3 7-16,-3 4-2 15,-5 6 3-15,-5 7 8 16,-3 0 1-16,-4 2 6 15,-1 15 3-15,0 1 3 16,3 5-11-16,2 1-5 16,10-3 3-16,9 0 5 15,11-1-2-15,8-4 0 16,26-5 26-16,11-5 3 16,10-6-26-16,3 0-10 0,-1-11-4 15,-5-5 0-15,-7 0-40 16,-8-2-78-16,-5-2-219 15</inkml:trace>
  <inkml:trace contextRef="#ctx0" brushRef="#br1" timeOffset="-194407.84">17629 6417 696 0,'0'0'82'0,"0"0"-39"0,0 0-25 15,0 0 39-15,0 0-4 16,0 0 7-16,35 195 2 16,-24-146-24-16,-1-3-15 15,3-7-17-15,-4-5-2 16,-1-7-4-16,-5-7-6 15,-3-9-107-15,0-9-163 16</inkml:trace>
  <inkml:trace contextRef="#ctx0" brushRef="#br1" timeOffset="-194190.8">17743 6489 544 0,'0'0'372'0,"0"0"-327"15,0 0 92-15,0 0-54 16,0 0-48-16,0 0-30 16,-215 299-5-16,199-262-27 15,1-4-121-15,3-9-303 16</inkml:trace>
  <inkml:trace contextRef="#ctx0" brushRef="#br1" timeOffset="-191243.52">18366 6199 69 0,'0'0'458'16,"0"0"-436"-16,0 0 53 0,0 0 76 15,0 0-27-15,0 0-28 16,-4 4-13-16,4-7-12 16,0-8-14-16,9-6-51 15,0 0-4-15,2-2 0 16,2 1-2-16,-2 3-2 15,2 2 0-15,0 5 1 16,-2 2-6-16,2 5 6 16,1 1-5-16,2 0 2 15,1 8 2-15,0 12 2 16,0 4 0-16,1 1 1 16,-2-1 0-16,2-5 1 0,-3-5-1 15,1-7 0-15,4-7 22 16,1 0 16-16,3-3 3 15,-2-15-18-15,-2-2-24 16,-6-2-9-16,-6 2-38 16,-7 4-32-16,-1 4-113 15,0 10-180-15</inkml:trace>
  <inkml:trace contextRef="#ctx0" brushRef="#br1" timeOffset="-190814.56">18428 6449 637 0,'0'0'249'0,"0"0"-218"16,0 0 61-16,0 0-5 16,0 0-66-16,0 0-13 15,57-60-1-15,-36 57-2 0,-2 3-4 16,-3 0-1-16,4 2-1 15,-4 9 1-15,4 2 0 16,-4-2 1-16,0-2-1 16,1-3 1-16,-2-6 23 15,1 0 15-15,1 0-1 16,-5-8-21-16,-1-5-17 16,-5 0-28-16,-4 1-75 15,-1 1-104-15,-1 2-217 16</inkml:trace>
  <inkml:trace contextRef="#ctx0" brushRef="#br1" timeOffset="-189598.08">18996 6281 506 0,'0'0'89'0,"0"0"-49"15,0 0 28-15,0 0-7 0,0 0-38 16,0 0 20-16,93 0 7 16,-48 0 1-16,10 0 23 15,8 0-22-15,14-8-19 16,11 2-11-16,9 0-16 16,3-1-6-16,-3 1-3 15,-3 2-9-15,-4 0-11 16,-7 2-11-16,-8-2 7 15,-9 1 12-15,-10 2 15 16,-10-2 2-16,-13 0-1 16,-13 1 8-16,-9 1 4 0,-8 0-4 15,-3-2-9-15,0-1-11 16,-14-5-137-16</inkml:trace>
  <inkml:trace contextRef="#ctx0" brushRef="#br1" timeOffset="-184884.09">19289 5752 232 0,'0'0'45'0,"0"0"44"16,0 0-2-16,0 0-3 15,0 0-7-15,0 0 0 16,0 0 2-16,3-25-15 16,-3 21-11-16,0 1-5 0,0 3 9 15,0-3-11-15,0 3-1 16,0 0-13-16,0 0-14 16,-3 10-8-16,-8 13-2 15,-2 8-1-15,1 3 7 16,5-2-11-16,4-2 1 15,3-5-4-15,0-5-7 16,0-6-1-16,12-5 0 16,5-8 2-16,7-1 5 15,2 0-5-15,4-12-5 16,0-5 5-16,-4-5 6 16,-2-2 3-16,-3-2-3 0,-3-3-1 15,-3 2 0 1,-3 5 0-16,-5 5 1 0,-4 7-2 15,-3 5 5 1,0 2 2-16,0 3 23 0,0 0-16 16,0 0-12-16,-6 0-3 15,-4 15-2-15,-2 8 5 16,-2 6-4-16,5 7 2 16,-1 3 2-16,4 1-1 15,0 2 1-15,3-1 0 16,0-4-2-16,3-1 2 15,0-6-2-15,0-2 0 16,5-3-4-16,-1-3-20 0,1-4 0 16,-4-2-1-16,-1-4 4 15,0-2 3-15,-4 0-3 16,-12-1 12-16,-3 2-1 16,-3-4 11-16,1 3 1 15,-1-2 2-15,-2-2 3 16,4-1 2-16,1 0 14 15,1-4 0-15,5 0 4 16,3-1 0-16,3 0-1 16,4 0 12-16,2 0-11 15,1-1 3-15,0-10-4 16,0-6-8-16,11-2-1 0,6-6-11 16,4 1 9-1,1-2-2-15,-1-2-3 0,0 3-4 16,-4 4-3-16,-3 3-1 15,2 2-19-15,1 2-56 16,5-3-204-16</inkml:trace>
  <inkml:trace contextRef="#ctx0" brushRef="#br1" timeOffset="-183366.41">19714 5498 287 0,'0'0'107'0,"0"0"-20"0,0 0 21 16,0 0 10-16,0 0-16 16,0 0-28-16,0 1-1 15,0-1-5-15,0 0-10 16,0 0-3-16,0 0-9 15,0 0-9-15,0 0-11 16,0 0-15-16,0 3-11 16,0 6-7-16,-6 5 7 15,-3 5 0-15,-1 1 0 16,2-2 2-16,5-1 0 0,2-5-1 16,1-2 3-1,0-2-3-15,0-5 3 0,3 1-1 16,6-2-3-16,4-2 0 15,-2 0-2-15,1 0-29 16,1-7-39-16,-2-4-65 16,2-3-64-16,-3-4-171 15</inkml:trace>
  <inkml:trace contextRef="#ctx0" brushRef="#br1" timeOffset="-183188.79">19791 5343 640 0,'0'0'153'0,"0"0"-120"16,0 0-33-16,0 0-42 15,0 0-196-15,0 0-192 16</inkml:trace>
  <inkml:trace contextRef="#ctx0" brushRef="#br1" timeOffset="-182251.15">19752 5888 602 0,'0'0'190'15,"0"0"-104"-15,0 0 54 16,0 0-40-16,0 0-41 16,0 0-17-16,8-6-14 0,4 6-22 15,9 0-5-15,6 0 4 16,0-1-5-16,1 1 1 15,-5 0-1-15,-4 0-11 16,-6 0-84-16,1 0-96 16,-7-1-257-16</inkml:trace>
  <inkml:trace contextRef="#ctx0" brushRef="#br1" timeOffset="-181080.2">20214 5675 824 0,'0'0'50'16,"0"0"1"-16,0 0 75 15,0 0-49-15,0 0-41 16,0 0-18-16,-75 122-7 16,75-98-5-16,0-6-6 15,9-5 0-15,9-8 22 16,2-5-12-16,4 0-9 15,4-3 3-15,-1-13-2 16,-1-4-2-16,-3-1 0 0,-5-2 2 16,-2 3 1-16,-7 5 5 15,-3 5 11-15,-4 6 12 16,-2 4-2-16,0 0-29 16,0 5-2-16,-3 24-17 15,-14 16 19-15,-5 11 4 16,-1 6-4-16,5 4 0 15,1-8 0-15,3-2 0 16,-1-8-3-16,3-5 1 16,-1-8-3-16,-2-5 2 15,0-9 2-15,0-7-1 16,2-7 2-16,2-4 4 16,1-3 7-16,-3 0 3 15,-1-10-1-15,-1-10 4 0,3-3-5 16,6-2 9-16,4 0-4 15,2 1 8-15,0 1-3 16,10 3-1-16,7 0-17 16,1 0-4-16,6 3 0 15,3-2-3-15,1 3-12 16,-1 0-16-16,-1-1-42 16,-1 0-79-16,0-3-201 15</inkml:trace>
  <inkml:trace contextRef="#ctx0" brushRef="#br1" timeOffset="-180612.93">20641 5459 441 0,'0'0'322'0,"0"0"-247"16,0 0 45-16,0 0 26 15,0 0-53-15,0 0-51 16,-8 9-31-16,-4 9 27 16,-3 3 8-16,3 2-20 15,2-3-12-15,4 1-7 16,4-6-6-16,2-2-1 15,0-5-4-15,0-2-5 16,8-3-3-16,7-3-14 0,0 0-50 16,4-9-89-16,-4-6-120 15,0-5-272-15</inkml:trace>
  <inkml:trace contextRef="#ctx0" brushRef="#br1" timeOffset="-180435.79">20691 5309 84 0,'0'0'830'0,"0"0"-816"15,0 0 139-15,0 0-31 16,0 0-94-16,0 0-28 16,-6-30-33-16,6 33-99 15,2 12-88-15,5 5-343 0</inkml:trace>
  <inkml:trace contextRef="#ctx0" brushRef="#br1" timeOffset="-180175.4">20782 5554 966 0,'0'0'62'0,"0"0"-2"16,0 0-23-16,0 0-14 15,0 0-19-15,0 0-4 16,70 0-72-16,-52-4-241 15</inkml:trace>
  <inkml:trace contextRef="#ctx0" brushRef="#br1" timeOffset="-179982.45">21037 5387 830 0,'0'0'59'15,"0"0"-28"-15,0 0 160 16,0 0-82-16,0 0-65 16,0 0-38-16,-94 239-6 15,81-198-58-15,1-8-277 16</inkml:trace>
  <inkml:trace contextRef="#ctx0" brushRef="#br1" timeOffset="-177868.24">12848 3328 394 0,'0'0'138'0,"0"0"-61"16,0 0 8-16,0 0-17 16,0 0-15-16,0 0-7 0,0 0-9 15,0 0-6-15,0 0-4 16,0 0-9-16,0 7-11 16,0 16 0-16,-1 11 31 15,-8 8 10-15,1 4-20 16,-2 6-16-16,4 1-6 15,0 0-6-15,3-4 0 16,1-4-5-16,2-7-29 16,0-12-151-16,0-8-348 15</inkml:trace>
  <inkml:trace contextRef="#ctx0" brushRef="#br1" timeOffset="-177231.62">13402 3289 36 0,'0'0'282'15,"0"0"-171"-15,0 0 22 16,0 0-35-16,0 0-10 16,0 0-43-16,0 0-44 15,0 52 67-15,-3-4 7 16,-2 12 12-16,-1 7-23 15,3 1-19-15,0-1-18 16,-1-4-14-16,4-8-5 16,-3-7-8-16,1-8-1 15,-4-5-45-15,-1-9-185 16,-5-9-327-16</inkml:trace>
  <inkml:trace contextRef="#ctx0" brushRef="#br1" timeOffset="-176753.95">12772 3628 231 0,'0'0'316'0,"0"0"-242"16,0 0 13-16,0 0-6 16,0 0-18-16,0 0-3 15,142 27-33-15,-74-18-7 16,9 2 6-16,4-4-3 15,-3 1-10-15,-12-3-13 16,-17 0-7-16,-13-1-96 16,-9-4 1-16,-7 0-145 15</inkml:trace>
  <inkml:trace contextRef="#ctx0" brushRef="#br1" timeOffset="-176316.9">13322 3616 608 0,'0'0'192'0,"0"0"-139"0,0 0 68 15,0 0-51-15,0 0-31 16,0 0-39-16,-50-15-4 16,51 15-72-16,10 0 22 15,5 8 53-15,-1 2 1 16,5 5-9-16,-3-1 9 15,0 1 2-15,-1-1-1 16,-5 0 10-16,-4-3 40 16,-5 4-22-16,-2 0 2 15,0 4 17-15,-17 4 36 0,-10-1-31 16,-4 1-36 0,4-3-17-16,5-3-22 0,8-6-124 15,11-6-311-15</inkml:trace>
  <inkml:trace contextRef="#ctx0" brushRef="#br1" timeOffset="-175649.9">12835 3648 136 0,'0'0'519'0,"0"0"-495"0,0 0 91 16,0 0-20-16,0 0-57 16,0 0-24-16,32-47-13 15,-8 33 2-15,-1 1-3 16,-4 6 1-16,-7 3 3 16,-5 3-4-16,-5 1 3 15,-2 0 7-15,0 0 7 16,0 0-5-16,0 0-12 15,0 0 0-15,-3 1-2 16,-12 14 2-16,-4 5 3 16,-2 3 0-16,0-2-2 0,3 0 0 15,3-2 1 1,6-1-1-16,2-4 0 0,4-1 3 16,3-3 1-16,0-2-1 15,13 0 0-15,5 0 42 16,5 0-26-16,0 0-16 15,0 1-4-15,-7-1-188 16,0 4-688-16</inkml:trace>
  <inkml:trace contextRef="#ctx0" brushRef="#br1" timeOffset="-174935.39">13145 3992 327 0,'0'0'406'0,"0"0"-320"16,0 0 76-16,0 0-18 15,0 0-62-15,0 0-32 16,0 4-7-16,0-4-24 16,-8 0-19-16,-6-7-1 15,2 3 0-15,-2 1-2 16,4 0 0-16,1 3 2 16,-1 0 0-16,1 0 0 15,1 0 1-15,-1 0-4 0,3 0 2 16,0 5 0-16,2 4-6 15,2 3 4-15,2 0 0 16,0 3-7-16,0 3-5 16,5-1-5-16,5 0-2 15,0-1-2-15,0 1 16 16,0 0 4-16,-1 1 2 16,-3-2 3-16,-3 1 3 15,-3-3-2-15,0-1 5 16,0-3 1-16,-6-3 11 15,-6 0 29-15,2-1-4 16,-3-4-7-16,0 0 0 16,0-2-4-16,-1 0-9 15,4 0-12-15,-1 0-8 0,1 0-3 16,4-9-5-16,0-2-52 16,6-3-52-16,0-3-143 15,5-3-315-15</inkml:trace>
  <inkml:trace contextRef="#ctx0" brushRef="#br1" timeOffset="-174619.59">13124 3849 427 0,'0'0'251'0,"0"0"-94"15,0 0 8-15,0 0-38 16,0 0-70-16,0 0-52 15,-1 21 1-15,-1 5-5 16,2 5-1-16,0 4-1 0,0 2-26 16,0-4-160-16,0-1-550 15</inkml:trace>
  <inkml:trace contextRef="#ctx0" brushRef="#br1" timeOffset="-174285.41">12935 4158 664 0,'0'0'288'0,"0"0"-272"15,0 0 6-15,0 0 39 16,0 0-31-16,0 0-27 15,33 151-3-15,-30-119-204 16</inkml:trace>
  <inkml:trace contextRef="#ctx0" brushRef="#br1" timeOffset="-171331.05">19671 6429 54 0,'0'0'366'16,"0"0"-314"-16,0 0 76 16,0 0-4-16,0 0-4 15,0 0-34-15,1 24 17 16,1-20-44-16,-1 0 7 16,1-1-15-16,-2 0-34 15,1-2-8-15,-1-1-5 16,2 0-1-16,-2 0-2 15,1 0 0-15,-1 0 4 16,0 0-4-16,0 0 4 0,0 0 1 16,0 0-5-16,0-1-1 15,0-7-13-15,-7-1-2 16,-6 2 14-16,-1 4-5 16,-2 2 0-16,-2 1 3 15,-3 0-1-15,-1 5 2 16,-3 7 1-16,3 3-3 15,4 0 4-15,5 5-2 16,5-3-4-16,8 3-4 16,0 2-26-16,0-3-4 15,15 1-15-15,3 1 9 16,2-1-10-16,-1 1 36 16,0-1 4-16,-2 0-1 15,-3-1 16-15,-3-2 0 0,-6-5 2 16,-5 0 0-16,0-5 5 15,0-3 13-15,-5-1 55 16,-9-3 28-16,-2 0-57 16,-3 0-10-16,2 0-14 15,0-3-14-15,3-8-7 16,6-4-48-16,4-2-96 16,4-3-88-16,7 0-482 15</inkml:trace>
  <inkml:trace contextRef="#ctx0" brushRef="#br1" timeOffset="-171076.14">19801 6358 612 0,'0'0'168'0,"0"0"-133"15,0 0 46-15,0 0-37 16,0 0-36-16,0 0-8 16,-48 163-7-16,48-134-167 0,0-4-492 15</inkml:trace>
  <inkml:trace contextRef="#ctx0" brushRef="#br1" timeOffset="-170712.99">19493 6727 846 0,'0'0'151'16,"0"0"-148"-16,0 0 33 16,0 0 12-16,0 0-33 15,0 0-15-15,-24 188-67 16,32-170-357-16</inkml:trace>
  <inkml:trace contextRef="#ctx0" brushRef="#br1" timeOffset="-157854.08">21099 6121 575 0,'6'-8'325'0,"-3"0"-317"16,1 5 3-16,-3 0 74 15,-1 3-12-15,0 0-55 16,0 0-18-16,0 0-11 16,0 0-16-16,0 0-14 15,0 0-54-15,0 0-123 16,0 0-180-16</inkml:trace>
  <inkml:trace contextRef="#ctx0" brushRef="#br1" timeOffset="-157644.9">21116 6446 724 0,'0'0'31'0,"0"0"91"15,0 0-13-15,0 0-28 16,0 0-42-16,0 0-27 15,2 119-12-15,-8-99-20 16,-3 1-178-16,2-5-363 16</inkml:trace>
  <inkml:trace contextRef="#ctx0" brushRef="#br1" timeOffset="-154217.18">23211 5898 449 0,'0'0'140'16,"0"0"-95"-16,0 0 116 16,0 0-58-16,0 0-11 15,0 0-13-15,0 0-12 16,18-94-8-16,-18 94-14 15,0 0-33-15,0 12-12 16,0 19 0-16,-4 10 1 16,2 3-1-16,2-5 0 15,2-7-1-15,15-8-2 16,3-10-2-16,5-6 5 16,1-8 6-16,2 0 6 0,0-16 6 15,2-10-9 1,-3-3-5-16,-6-3 0 0,-2-4 2 15,-5-3 2-15,-2 4 7 16,-5 4-10-16,-4 11 0 16,-3 10 27-16,0 7-3 15,0 3-6-15,0 0-23 16,0 13-11-16,0 20 1 16,0 17 10-16,0 13 0 15,2 3-2-15,5 2 1 16,5-4 0-16,0-1-3 15,3-5-12-15,-2-8 6 0,-2-4-3 16,-1-9-4-16,-4-11 6 16,-4-5-3-1,-2-7-5-15,0-5 11 0,-3-3-1 16,-14-5-2-16,-4-1 11 16,-3 0 10-16,-2-3 6 15,0-8 9-15,4-2 16 16,2 0-4-16,4 0-5 15,6 2-4-15,5 0-1 16,5-2-9-16,0-1-11 16,0-4-7-16,14-5-1 15,11-5-22-15,11-5-38 16,8-5-88-16,6-4-185 16</inkml:trace>
  <inkml:trace contextRef="#ctx0" brushRef="#br1" timeOffset="-153824.97">23813 5510 371 0,'0'0'274'15,"0"0"-172"-15,0 0 10 16,0 0-12-16,0 0-15 15,0 0-11-15,1 44 37 16,-1-17-39-16,0-2-35 16,2-1-23-16,2-4-12 15,2 0-2-15,4-5-3 16,1-5-6-16,4-5-54 16,1-5-54-16,0 0-135 0,-3-2-282 15</inkml:trace>
  <inkml:trace contextRef="#ctx0" brushRef="#br1" timeOffset="-153647.18">23833 5318 777 0,'0'0'102'0,"0"0"-41"16,0 0 0-16,0 0-61 15,0 0-16-15,0 0-166 16,8 27 32-16,8-2-390 0</inkml:trace>
  <inkml:trace contextRef="#ctx0" brushRef="#br1" timeOffset="-153092.11">24172 5885 827 0,'0'0'46'0,"0"0"-36"15,0 0-3-15,0 0-7 16,0 0 0-16,0 0-66 16,243-17-291-16</inkml:trace>
  <inkml:trace contextRef="#ctx0" brushRef="#br1" timeOffset="-152500.61">24654 5611 838 0,'0'0'181'16,"0"0"-173"-16,0 0-3 15,0 0 74-15,0 0-40 0,0 0 2 16,-42 186-24-16,42-152-15 16,0-8-2-16,13-8-6 15,4-9 0-15,5-9 6 16,5 0 9-16,3-23 7 16,0-3-16-16,-2-7-2 15,-2-1-1-15,-5 2 3 16,-2 2 0-16,-7 6 8 15,-5 8-3-15,-1 7 28 16,-4 7 1-16,-2 2-17 16,0 9-17-16,0 20-16 15,0 18 16-15,-9 12 2 16,4 9 1-16,4 6-2 16,1-2 2-16,0-5-3 15,0-2-2-15,3-6 1 0,0-6 1 16,-3-10-2-16,0-5 2 15,0-12 0-15,-3-7-1 16,-11-7 1-16,-5-5 1 16,-6-6 13-16,-5-1 7 15,-4 0 0-15,1-4 3 16,1-11 4-16,6-3 11 16,7-5 4-16,8-2-7 15,8-2-6-15,3-3-17 16,4-1-13-16,19 0-10 15,5 0-20-15,3 6 1 16,7 0-19-16,6 0-67 0,1 2-63 16,3-6-334-16</inkml:trace>
  <inkml:trace contextRef="#ctx0" brushRef="#br1" timeOffset="-152149.73">25118 5336 817 0,'0'0'103'16,"0"0"19"-16,0 0 0 16,0 0-47-16,0 0-53 15,0 0-4-15,-20 60 46 16,13-29-28-16,4-2-22 16,1 0-10-16,2-5-4 15,0-5-3-15,3-5 2 16,8-4-8-16,1-7-24 15,4-3-84-15,-1 0-72 16,3-15-302-16</inkml:trace>
  <inkml:trace contextRef="#ctx0" brushRef="#br1" timeOffset="-151932.3">25154 5106 856 0,'0'0'63'16,"0"0"-6"-16,0 0-40 0,0 0-17 16,0 0-7-1,0 0-23-15,0 81-194 0</inkml:trace>
  <inkml:trace contextRef="#ctx0" brushRef="#br1" timeOffset="-151644.18">25337 5442 791 0,'0'0'267'15,"0"0"-236"-15,0 0 15 16,0 0-24-16,0 0-10 15,0 0-12-15,118 0-43 16,-92 0-191-16,2 0-328 16</inkml:trace>
  <inkml:trace contextRef="#ctx0" brushRef="#br1" timeOffset="-151449.92">25683 5294 474 0,'0'0'504'0,"0"0"-484"16,0 0-6-16,0 0 114 15,0 0-50-15,0 0-41 16,-58 190-37-16,55-143 0 16,0-3-108-16,0-9-434 15</inkml:trace>
  <inkml:trace contextRef="#ctx0" brushRef="#br1" timeOffset="-150825.2">25961 5766 882 0,'0'0'104'15,"0"0"4"-15,0 0 12 16,0 0-42-16,0 0-31 16,0 0-27-16,0 0-8 15,113-5-12-15,-71 4 0 16,-6 0-10-16,-9-1-64 16,-7 2-92-16,-7 0-147 0,-9 0-214 15</inkml:trace>
  <inkml:trace contextRef="#ctx0" brushRef="#br1" timeOffset="-150649.68">26036 5825 262 0,'0'0'423'16,"0"0"-404"-16,0 0 114 16,0 0-8-16,0 0-3 15,0 0-74-15,92 18-48 16,-55-18-1-16,0 0-94 15,4-4-284-15</inkml:trace>
  <inkml:trace contextRef="#ctx0" brushRef="#br1" timeOffset="-149463.66">26883 5599 160 0,'0'0'548'0,"0"0"-446"15,0 0-7-15,0 0 20 16,0 0-15-16,0 0-34 16,-3-2-25-16,3-4-41 15,6 1 6-15,-3 4 3 16,0 0-1-16,-2 1-5 15,4 0 6-15,2 1-7 16,2 18-2-16,0 9 21 16,1 7 12-16,-4 0 6 15,-4 2-4-15,-2-2-19 16,0-1 3-16,0-6-4 16,0-7-2-16,-6-6-7 15,0-6-2-15,6-6-1 0,0-3 0 16,0 0 2-16,0 0-5 15,2-14-6-15,13-3-37 16,4 2-15-16,-1 5 32 16,1 5 9-16,-2 5-9 15,-4 0-1-15,-2 13 12 16,-2 8 3-16,1 2 12 16,-3 1 3-16,-1-3-1 15,0-3 2-15,-4-2 8 16,-2-7 12-16,0-1 3 0,0-4-14 15,-18 0 39 1,-12 0-22-16,-10-2-15 0,-5-2-11 16,5 0-4-16,4 0-5 15,7-4-32-15,4-9-29 16,7-3-52-16,11-5-57 16,7-8-247-16</inkml:trace>
  <inkml:trace contextRef="#ctx0" brushRef="#br1" timeOffset="-149247.64">27026 5584 456 0,'0'0'627'0,"0"0"-566"0,0 0 40 16,0 0-8-16,0 0-57 15,0 0-27-15,95-3-4 16,-47 3-5-16,1 1-53 16,-5 2-108-16,-3-3-259 15</inkml:trace>
  <inkml:trace contextRef="#ctx0" brushRef="#br1" timeOffset="-148467.15">27775 5634 629 0,'0'0'252'16,"0"0"-170"-16,0 0 68 0,0 0-40 15,0 0-48 1,0 0-9-16,-9-10-21 0,-1-4-32 16,-2-1-1-16,-3 1-9 15,0-2 2-15,-6 3 6 16,-6 2-1-16,-4 2-1 16,0 2 2-16,4 5 0 15,12 2-2-15,7 0 2 16,8 1-21-16,0 17-28 15,2 8 33-15,14 3-11 16,8 3 9-16,1 0 11 16,1 2-6-16,-5 3 4 15,-2 1-1-15,-5 1 10 16,-3 2-1-16,-6-3 3 16,-2-5 4-16,-3-4-1 0,0-6 4 15,0-5 32 1,-2-4 7-16,-8-2-5 0,-5-6 8 15,-3-1-7-15,-7-4-5 16,-1-1-11-16,3 0-20 16,3 0-4-16,2-11-2 15,8-7-34-15,1-2-49 16,9-7-77-16,2-4-161 16</inkml:trace>
  <inkml:trace contextRef="#ctx0" brushRef="#br1" timeOffset="-148241.2">27877 5403 815 0,'0'0'267'16,"0"0"-224"-16,0 0 33 15,0 0-43-15,0 0-32 16,0 0 5-16,-19 93 12 16,11-41-18-16,2 3-3 15,0 2-84-15,-3-4-220 16</inkml:trace>
  <inkml:trace contextRef="#ctx0" brushRef="#br1" timeOffset="-147992.99">27513 5941 821 0,'0'0'364'0,"0"0"-362"15,0 0-4-15,0 0 10 16,0 0 5-16,0 0-1 0,0 161-9 16,-5-115-3-1,-4-5-99-15,1-9-457 0</inkml:trace>
  <inkml:trace contextRef="#ctx0" brushRef="#br1" timeOffset="-146027.52">22693 6835 638 0,'0'0'0'16,"0"0"-11"-16,0 0 11 0,0 0 44 16,0 0 14-1,0 0-12-15,171 0-26 0,-110 0 5 16,10 0 22-16,7 0-14 15,10-2-7-15,6-3-7 16,3-1-13-16,7 1-2 16,2 2 12-16,9 0 41 15,4 2-43-15,5 1-6 16,2 0 14-16,2 0-4 16,2 0 3-16,-2 0-1 15,-5 0-3-15,-4 0 8 16,-4 0-9-16,1 0-8 15,3 0 0-15,5-6 2 16,0 1-8-16,-7-1-2 0,-1 3 0 16,-4 2 2-16,-8 0 3 15,-4-1-5-15,-5-1-1 16,-8 0 1-16,0 0 6 16,-4-2-6-16,1 0 3 15,-5 1-2-15,1-2 0 16,-2 2-1-16,2 0 0 15,-2 0 0-15,0 2-1 16,-4 1 1-16,-1-1 0 16,1 1 1-16,-4 0-1 15,0-1-1-15,0 2 1 16,0-1 0-16,6 0-2 16,2 0 1-16,2-3 0 0,-4 2-5 15,0-3-6-15,-4 3 6 16,-5-3 6-16,-1 3 0 15,-6-3-3-15,-5 1 3 16,-5 0 0-16,-3-1 2 16,2 1-1-16,1-1-1 15,1 0 1-15,-3 2 1 16,-6 2-4-16,-9 0 3 16,-11 1-1-16,-5 0 4 15,-6 0 3-15,-3 0 7 16,-4 0 0-16,-2 0 13 15,-1 0 3-15,-1 0-5 0,0 0-4 16,0 0-4 0,0 0-3-16,0 0 3 0,0 0-4 15,0 0-2-15,0 0 4 16,0 0-4-16,0 0 2 16,0 0 0-16,0 0-3 15,2 0 1-15,0 0-11 16,5 0-3-16,3 0-22 15,1 0-55-15,-7 0-130 16,-4 0-592-16</inkml:trace>
  <inkml:trace contextRef="#ctx0" brushRef="#br1" timeOffset="-139788.1">15574 2558 275 0,'0'0'155'16,"0"0"-92"-16,0 0 31 15,0 0 13-15,0 0-24 16,0 0-13-16,0 0-17 16,3-14-4-16,-3 13-3 15,0 1-1-15,0 0-8 16,0 0-14-16,0 0-9 15,0 0-14-15,0 15 2 0,0 5-2 16,0 9 54-16,0-1-25 16,-3 1-10-16,0-4 2 15,-1-2 0-15,1-7-7 16,3-4 1-16,0-3 5 16,0-5-14-16,0-4-2 15,0 0-2-15,0 0 1 16,0 0 8-16,0 0 1 15,0 0-6-15,0-3 1 16,1-10 11-16,8-4-18 16,0 2-3-16,1-2-13 15,2 2 6-15,-1 0 0 16,1 2-3-16,-2 3 1 16,-1 1-2-16,-3-1 3 15,3 3 9-15,-3-1-2 0,-2 5 3 16,1 0-2-16,-2 3 0 15,1 0-4-15,1 0-2 16,-1 0 2-16,2 6 6 16,-1 7 1-16,-2-1 8 15,1 2 6-15,-2 1 14 16,-1 0-11-16,-1-2 5 16,0-1-8-16,0-2-9 15,0-2-5-15,0-1 0 16,0-1-42-16,0-2-35 15,0-2-180-15,0-2-401 16</inkml:trace>
  <inkml:trace contextRef="#ctx0" brushRef="#br1" timeOffset="-139366.06">15826 2689 574 0,'0'0'231'15,"0"0"-199"-15,0 0 92 16,0 0 0-16,0 0-40 16,0 0-32-16,-2 0-34 15,2 0 3-15,7 0-7 16,2 0-9-16,-1 0-3 15,3 0 0-15,-1 0-1 0,2 0-1 16,-4 0-7-16,-1 0-54 16,1 0-35-16,-1 0-103 15,-1-1-133-15</inkml:trace>
  <inkml:trace contextRef="#ctx0" brushRef="#br1" timeOffset="-139120.58">15866 2578 631 0,'0'0'121'15,"0"0"-110"-15,0 0 107 0,0 0 6 16,0 0-48-16,0 0-29 15,-19 89-35-15,19-74-12 16,0-2-8-16,0-5-76 16,6-4-123-16,3-4-429 15</inkml:trace>
  <inkml:trace contextRef="#ctx0" brushRef="#br1" timeOffset="-138839.7">16069 2507 81 0,'0'0'908'0,"0"0"-881"16,0 0-23-16,0 0 53 16,0 0 20-16,0 0-17 15,0 113-36-15,8-83-24 16,-1-2-1-16,5-1-78 16,-4-5-199-16</inkml:trace>
  <inkml:trace contextRef="#ctx0" brushRef="#br1" timeOffset="-137859.91">15911 2587 212 0,'0'0'255'0,"0"0"-222"16,0 0 0-16,0 0 72 15,0 0-5-15,0 0-31 16,0-9-20-16,0 9 3 16,0-1 2-16,0-1-10 15,0 2-6-15,0 0-2 0,0-1-16 16,0 1-8-16,0 0-5 15,0 0-4-15,0 0-1 16,0 0 0-16,0 0 6 16,0 0 4-16,0 0-3 15,0 0 0-15,0 0-9 16,0 8 2-16,0 11-2 16,0 6 5-16,0-1-1 15,0 0 4-15,0 0-6 16,0-2 12-16,0-2-7 15,0-1-3-15,0-4-2 0,0-4-2 16,0-2 0 0,0-5-4-16,0-2-56 0,0 0-116 15,0-2-145-15,-2 0-288 16</inkml:trace>
  <inkml:trace contextRef="#ctx0" brushRef="#br1" timeOffset="-137440.86">15828 2681 314 0,'0'0'272'0,"0"0"-200"16,0 0 56-16,0 0-35 15,0 0-50-15,0 0-35 16,0 0 34-16,37 0 44 0,-13 2-25 16,1 3-38-16,2-4 5 15,-1 1-2-15,-3 0-9 16,-2-2-2-16,-6 0-13 16,-6 1-2-16,-6-1-12 15,-2 0-95-15,-1 0-125 16</inkml:trace>
  <inkml:trace contextRef="#ctx0" brushRef="#br1" timeOffset="-114955.9">24479 7357 137 0,'0'-5'300'16,"0"0"-218"-16,0 1 7 15,0 1 21-15,0 1 0 16,2-1-37-16,-1 1 0 16,1 2-3-16,-2-1-19 15,1 1-3-15,-1 0-5 16,0 0-14-16,0 0-8 16,0 0-13-16,0 13-8 15,-6 20 2-15,-14 16 7 0,-9 14 15 16,-4 3-8-1,-1 0 4-15,0-2 1 0,2-5-8 16,4-3 7-16,1-7-6 16,6-6-8-16,3-4-6 15,5-10 0-15,6-9-13 16,2-6-44-16,3-10-58 16,2-4-155-16,0-7-306 15</inkml:trace>
  <inkml:trace contextRef="#ctx0" brushRef="#br1" timeOffset="-114603.08">24526 7321 494 0,'0'0'257'15,"0"0"-209"-15,0 0 13 16,0 0-16-16,0 0 9 16,0 0 46-16,0 159-40 15,0-96 8-15,0 2-27 16,0-2-9-16,10-4-1 0,4-8-19 15,3-3-6-15,0-7-6 16,1-9 1-16,-5-5 1 16,-3-10-2-16,-2-7-30 15,-5-5-67-15,-3-3-148 16,0-2-269-16</inkml:trace>
  <inkml:trace contextRef="#ctx0" brushRef="#br1" timeOffset="-114274.98">24496 8039 659 0,'0'0'244'15,"0"0"-206"-15,0 0 73 16,0 0-27-16,0 0-21 16,0 0-44-16,43 8-3 15,-1-4 10-15,7-1-18 0,-1-1-7 16,1-2-1-1,-4 0-1-15,-8 0-47 0,-7 0-84 16,-14 0-213-16</inkml:trace>
  <inkml:trace contextRef="#ctx0" brushRef="#br1" timeOffset="-113610.36">23829 8035 293 0,'0'0'302'15,"0"0"-211"-15,0 0 48 16,0 0 5-16,0 0 1 15,0 0-44-15,180 0-43 16,-117 0-30-16,-2 0-11 16,-10 0-17-16,-5 0-19 15,-10 0-111-15,-6 0-270 16</inkml:trace>
  <inkml:trace contextRef="#ctx0" brushRef="#br1" timeOffset="-112045.68">24949 7671 1014 0,'0'0'174'0,"0"0"-146"16,0 0 64-16,0 0-47 0,0 0-29 15,0 0-16-15,0 0-44 16,8-6-115-1,7 6-246-15</inkml:trace>
  <inkml:trace contextRef="#ctx0" brushRef="#br1" timeOffset="-110431.99">25354 7449 251 0,'0'0'199'0,"0"0"-162"15,0 0 84-15,0 0 10 16,0 0-27-16,0 0-52 15,0-10-12-15,0 10-1 16,0 6-21-16,1 17-8 16,4 12 45-16,0 5-27 15,1 2-11-15,1-2-14 16,2-3 0-16,1-6 1 16,0-7 0-16,2-9-1 15,3-5 2-15,0-10 18 16,8 0 20-16,2-4 8 15,3-17-9-15,3-5-27 0,1-4 3 16,-1-3-2-16,-1-4-9 16,-2 2-5-16,-4 0 5 15,-7 4-7-15,-5 8-9 16,-5 8-4-16,-4 4-3 16,-3 8-13-16,0 3-35 15,0 0-39-15,0 15-164 16,-10 9-126-16</inkml:trace>
  <inkml:trace contextRef="#ctx0" brushRef="#br1" timeOffset="-110137.29">25486 7789 774 0,'0'0'148'16,"0"0"-143"-16,0 0 51 16,0 0 62-16,0 0-11 15,0 0-53-15,5 163-18 16,-1-130-16-16,1-2-15 0,-2-1-4 15,1-4 1-15,-1-4-2 16,-3-8-114-16,0-13-251 16</inkml:trace>
  <inkml:trace contextRef="#ctx0" brushRef="#br1" timeOffset="-109293.87">26114 7661 1018 0,'0'0'74'0,"0"0"-65"16,0 0 27-16,0 0-18 16,0 0-12-16,0 0-6 15,190 0-8-15,-132 0-32 16,-6 0-80-16,-13 3-166 15,-15 1-404-15</inkml:trace>
  <inkml:trace contextRef="#ctx0" brushRef="#br1" timeOffset="-109128.68">26249 7799 864 0,'0'0'132'16,"0"0"-114"-16,0 0 8 15,0 0 53-15,0 0-29 16,0 0-50-16,203 27-14 16,-141-27-84-16,-2 0-199 15</inkml:trace>
  <inkml:trace contextRef="#ctx0" brushRef="#br1" timeOffset="-106702.87">26858 7398 600 0,'0'0'107'0,"0"0"-28"15,0 0 44-15,0 0-2 16,0 0-39-16,0 0-32 16,0-10-7-16,0 10-11 15,0 19-19-15,0 17-11 16,0 21 63-16,0 9-25 15,0 7-6-15,0-1-12 0,0-4-14 16,3-7-5-16,-2-8-1 16,1-10-2-16,-2-8 0 15,0-11 0-15,0-7-1 16,0-7-21-16,0-10-66 16,3 0-73-16,4-19-112 15</inkml:trace>
  <inkml:trace contextRef="#ctx0" brushRef="#br1" timeOffset="-106330.66">26845 7397 907 0,'0'0'46'0,"0"0"80"15,0 0-2-15,0 0-71 16,0 0-31-16,0 0-12 0,123-51-7 16,-81 46-3-1,-3 3 0-15,-10 1-1 16,-8 1 0-16,-7 0-3 0,-4 0 3 15,-6 2-6-15,1 14-2 16,-3 6 9-16,1 6 18 16,-3-1-6-16,0 0-1 15,0-4-7-15,3-2-3 16,1-4-1-16,5-5-12 16,1-5-109-16,3-7-408 15</inkml:trace>
  <inkml:trace contextRef="#ctx0" brushRef="#br1" timeOffset="-89364.51">12323 3144 630 0,'0'0'205'0,"0"0"-118"16,0 0 37-16,0 0-59 15,0 0-47-15,0 0-17 16,0 8 0-16,-6 3 2 15,3 1 1-15,0-2-3 16,-3 0 0-16,0-2-1 0,2 1-2 16,1-2-64-1,1-2-123-15,2-4-216 0</inkml:trace>
  <inkml:trace contextRef="#ctx0" brushRef="#br1" timeOffset="-89185.01">12323 3144 209 0</inkml:trace>
  <inkml:trace contextRef="#ctx0" brushRef="#br1" timeOffset="-89045.73">12323 3144 209 0,'66'-24'275'0,"-66"24"-224"0,0 0 65 0,0 0 33 0,0 0-53 16,0 0-25-16,-27 24-14 15,19-16-13-15,2 2-18 16,-1 0-16-16,-2 2-9 16,3 0-1-16,2 1-1 15,-1-1-18-15,2-1-85 16,1-2-56-16,2-4-81 15,0-5-145-15</inkml:trace>
  <inkml:trace contextRef="#ctx0" brushRef="#br1" timeOffset="-88727.06">12432 3096 258 0,'0'0'304'16,"0"0"-239"-16,0 0 53 16,0 0-2-16,0 0-39 0,0 0-18 15,-39 49-3 1,32-36-26-16,1-3-9 0,-2 0-4 15,2 0-8-15,-3-2-7 16,3 2-2-16,0-2-1 16,0-1-46-16,2 0-79 15,0-1-13-15,4-5-115 16,0-1-201-16</inkml:trace>
  <inkml:trace contextRef="#ctx0" brushRef="#br1" timeOffset="-88447.57">12387 3159 398 0,'0'0'64'15,"0"0"47"-15,0 0 0 16,0 0-32-16,0 0-17 16,0 0-9-16,-21 48-17 15,17-41-16-15,-1-1-12 16,2-1-3-16,2 0-5 0,-1 0-44 16,1-1-90-1,-1 0-135-15</inkml:trace>
  <inkml:trace contextRef="#ctx0" brushRef="#br1" timeOffset="-88232.48">12387 3159 138 0</inkml:trace>
  <inkml:trace contextRef="#ctx0" brushRef="#br1" timeOffset="-88095.01">12387 3159 138 0,'30'16'333'0,"-30"-16"-273"0,0 0 28 0,0 0-14 0,0 0-34 16,0 0-5-16,0 15 32 15,0-6-44-15,-1-1-9 16,-2 1 13-16,-2-4-11 16,3 1-14-16,1-1 1 15,-1 0-3-15,2-1-2 16,0-2-83-16,0-2-202 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14:35:14.28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6768 3757 194 0,'0'0'392'15,"0"0"-347"-15,0 0 13 16,0 0 25-16,0-1-45 15,0-2-4-15,0-1 1 16,0-2-12-16,0 2-3 16,0 3 8-16,0-2-6 0,0 0-1 15,2-1-3 1,4-5-13-16,2 1-3 0,3-2-2 16,1 0 1-16,6 0-1 15,2-1 0-15,2 2-1 16,2-1 1-16,-6 5-1 15,-3 5-1-15,-2 0 0 16,-1 0-5-16,0 2 6 16,2 6 0-16,0 3 2 15,-3-1 0-15,2 0-1 16,-2-2 1-16,-2-1 0 16,-1-1 4-16,0-3-3 0,-5-3 0 15,5 0 2 1,-2 0 2-16,-1 0 3 0,3 0-4 15,1-1 0 1,4-8-1-16,-1-2-2 0,2-1-2 16,-1 0 0-16,4-1-1 15,0 1-2-15,-3-1 1 16,4 4 1-16,-5 6-2 16,-1-1 1-16,0 4-2 15,3 0-3-15,-2 0 5 16,2 9 1-16,3 2 0 15,-2-2 0-15,-2-1 2 16,-1-2-2-16,-4-4 1 16,-3 0 0-16,2-2 2 15,2 0 1-15,1 0 4 0,-1-10 15 16,3 2 1-16,-2-2-8 16,-2 3-2-16,-2 2-10 15,-2 4-3-15,-1-1 0 16,2 2-10-16,2 0-96 15,7-8-209-15</inkml:trace>
  <inkml:trace contextRef="#ctx0" brushRef="#br0" timeOffset="9068.52">17121 5606 301 0,'0'0'236'16,"0"0"-219"-16,0 0 24 15,0 0 40-15,0 0-10 16,0 0-22-16,0 0-10 16,0 0 2-16,0 0 5 15,0 0 2-15,3-2-14 0,6-4-21 16,3-4-10 0,3-3 0-16,6-1-1 0,4-5-2 15,8 1 1-15,4-3-1 16,8 0 0-16,3 1 1 15,4 0 1-15,0 5-1 16,-1 3 0-16,-4 4 0 16,-5 6-1-16,-3 2-1 15,-3 2 0-15,-1 12 1 16,1 4 7-16,0 1-4 16,0-2-2-16,-3-3 0 15,0-5 0-15,-3-5 1 0,0-4 1 16,1 0 0-16,0-3 1 15,4-11 1-15,-1-1-4 16,3-3 2-16,-4 1-2 16,-2 2 1-16,-1-1-2 15,-3 4-1-15,-1-1 0 16,-3 4-1-16,0 2 2 16,-4 4 0-16,3 3-4 15,2 0 0-15,3 0 2 16,4 0 0-16,2 3-5 15,5 4-19-15,-1-1 4 16,3-2 2-16,-3-2-4 16,-2 1 8-16,-4-2 6 15,-3-1 8-15,1 0-1 16,-3 0-8-16,3 0-12 0,-2-8 3 16,1 0 3-16,2-4 3 15,-3 1 4-15,1 0 10 16,-1 4-1-16,0 2 1 15,0 4-1-15,-1 1 1 16,-1 0-1-16,0 0-1 16,-1 5 0-16,-2 5-1 15,-4 1 3-15,1-2-1 16,-2-2 1-16,2-2-2 16,0-5 4-16,4 0-2 0,1 0 1 15,1 0 0 1,2 0 0-16,3-7-1 0,1 0 0 15,5-1-1-15,-2-1-16 16,2-1-15-16,-4 4 12 16,-5 1 12-16,-7 4 6 15,-6 1 1-15,-4 0-2 16,-2 0-2-16,-2 1-15 16,1 8-17-16,2-4 18 15,0 2 15-15,3-3 0 16,1 0-3-16,2-4-21 15,2 0-1-15,1 0 0 16,4 0 3-16,2-2-19 16,-1-5 4-16,0 1 20 15,-2 1 21-15,0 1 1 0,-3-1 0 16,1 3 6-16,0-1 0 16,1 0-5-16,-1 2 0 15,3-1-1-15,0 0-1 16,3 2 16-16,2 0 35 15,0 0-5-15,1 0 21 16,-1 2 1-16,-5 5 18 16,1-1-18-16,-4-2-40 15,1 0-21-15,2-4-7 16,2 0-99-16,-1-3-455 16</inkml:trace>
  <inkml:trace contextRef="#ctx0" brushRef="#br0" timeOffset="-49429.21">21883 5274 672 0,'-1'0'68'0,"1"0"-62"15,0 0 19-15,0 0 7 16,0 0 9-16,13 0-25 0,11 0-13 15,6 0 8-15,6 0 8 16,4-1 2-16,6-2-7 16,4 3-2-16,8-4-7 15,9 1-1-15,7-1-4 16,7-2 1-16,0 2-1 16,-3-2-2-16,-1 2 1 15,2-1 1-15,3-1-12 16,8 1 7-16,4-1 4 15,7 0-2-15,-1 0 3 0,0-1-6 16,-3 2-5 0,-3-1-2-16,0 0-2 0,0 2 10 15,1-3-1-15,-2 3 3 16,-4-3-5-16,-1 1 5 16,-1 1 3-16,-4-2 3 15,0 1-3-15,-5 2 0 16,-4-1-1-16,-10 3-4 15,-6 0 0-15,-10 0 1 16,-8 0 2-16,-6 2-3 16,-7 0-7-16,-5 0 6 15,-6-2-28-15,-6 0-63 16,-9-1-86-16</inkml:trace>
  <inkml:trace contextRef="#ctx0" brushRef="#br0" timeOffset="-48782.41">22030 5455 298 0,'0'0'48'16,"0"0"27"-16,0 0 13 16,0 0-5-16,0 0-12 15,0 0-50-15,0 0-13 16,726-40-6-16,-599 36-2 16,-8 0 1-16,-1 1 0 15,-7-1 1-15,-4 0-2 16,-7 0-3-16,-6-2 3 15,-5 2 0-15,-7-3 3 16,-8 2-3-16,-12 0-3 16,-8 0-5-16,-12 1-3 0,-8 1 9 15,-8-1-19-15,-4 2-11 16,-9-2-58-16,-2 0-45 16,-11-1-86-16</inkml:trace>
  <inkml:trace contextRef="#ctx0" brushRef="#br0" timeOffset="-25897.1">2512 4243 118 0,'1'-1'201'0,"-1"1"-165"16,0 0 25-16,0 0 20 15,0 0-16-15,0 0-4 16,0 0-2-16,0 0 4 16,0 0 0-16,0 0-4 15,0 0-18-15,0 0-21 16,0 0-11-16,0 0-6 15,0 0-3-15,0 0-2 16,0 0 2-16,0 0 0 16,0 0 2-16,0 0 0 15,0 0 3-15,0 0-3 16,0 0 4-16,0 0-3 0,0 0 0 16,0 0 5-1,0 0-4-15,0 0 1 0,0 0-5 16,0 0 2-16,0 0-2 15,0 0-4-15,0 0 0 16,-5 0 4-16,0 0 10 16,-1 0-10-16,3 0 0 15,-3 0-2-15,3 0 1 16,0 0-2-16,-1 1 0 16,1 2-4-16,3 0 4 15,-3 0-5-15,3 1 8 16,-2 3-2-16,1-1 4 15,-2 6-2-15,0-1 0 16,1 2 0-16,-1 0 0 16,0 0 0-16,2-2 0 0,-1 0 0 15,2-1-2-15,0-2 2 16,0 0 0-16,0-3-1 16,0 0 2-16,2 1-1 15,4-2 0-15,1 2-1 16,1-2 1-16,2 1 0 15,-1-1 4-15,2 0-3 16,0-1 1-16,-3-1 4 16,4-2 1-16,0 0-1 15,-2 0-1-15,1 0-3 16,2 0-1-16,-1-2-1 16,1-5-1-16,-5 0 0 0,1-2-5 15,-1 2-3-15,-1 1 8 16,-6-1-4-16,1 0 4 15,-1 0 1-15,-1 0 0 16,0 2-1-16,0-2 0 16,0 1-1-16,0-1 1 15,0-1-16-15,0-1 14 16,-1 1 2-16,-1 0 1 16,-2 1 0-16,-2 0 0 15,0 0 2-15,-3-1 0 16,3 1-2-16,0 0 2 15,-3 0-2-15,2 0 0 16,-1 4 0-16,2-1-1 0,-1 1 1 16,-2 3-7-16,1 0 4 15,-2 0-9-15,-2 0-17 16,3 0-17-16,-3 4-67 16,2 5-59-16,-1-4-190 15</inkml:trace>
  <inkml:trace contextRef="#ctx0" brushRef="#br0" timeOffset="-20958.74">2651 4716 371 0,'0'0'82'0,"0"0"24"16,0 0-24-16,0 0 1 15,0 0-11-15,0 0-21 16,0 0-8-16,4-9-13 16,-4 9 0-16,0 0 2 15,0 0-5-15,0 0-2 16,0 0 0-16,0 0-6 15,0 0-11-15,0 0-8 0,0 13 2 16,0 9-2 0,0 11 6-16,0 3 2 0,0 7 1 15,0 1 1-15,0 1 31 16,0-3-6-16,0-5-4 16,0-4-9-16,0-3-11 15,0-4 7-15,0-2-13 16,2-6-1-16,-2-5-3 15,0-5 0-15,3-4-1 16,-3-1-8-16,0-3-70 16,0 0-60-16,0-6-90 15</inkml:trace>
  <inkml:trace contextRef="#ctx0" brushRef="#br0" timeOffset="-20478.58">2627 4834 521 0,'0'0'222'0,"0"0"-182"16,0 0 48-1,0 0-20-15,0 0-18 0,0 0-36 16,0-31 2-16,3 27-16 16,6 0 0-16,0 0-1 15,0 2-2-15,4-1 3 16,-1 3-1-16,-1 0-1 15,-1 0 2-15,-1 3 3 16,0 7 7-16,0 2 7 16,-5 7 5-16,-4-2-8 15,2 0-4-15,-2-1 1 16,0-4 1-16,0-2-1 16,0 0 4-16,-5-2-1 0,-5-2 6 15,-2 0-6-15,0-1-11 16,-3-2-3-16,3-3-55 15,2 0-59-15,5 0-118 16,2-10-341-16</inkml:trace>
  <inkml:trace contextRef="#ctx0" brushRef="#br0" timeOffset="-19767.18">2830 4664 493 0,'0'0'120'16,"0"0"-62"-16,0 0 18 15,0 0-20-15,0 0-24 16,0 0-12-16,25-37-5 0,-22 29-7 16,0 0-3-16,-1 3 19 15,-1-2-13-15,-1 2 12 16,2 3 2-16,-1-1 3 16,-1 1 4-16,0 2-11 15,0-1 7-15,0 1-8 16,0 0-7-16,0 0-6 15,0 0-7-15,0 0-1 16,0 10-8-16,0 8 9 16,0 3 11-16,2 0-6 15,-2-1 9-15,1 0 2 16,-1-3-7-16,0 0-6 16,3-3 1-16,-1-3-4 15,1-4-47-15,-2-5-168 0,2-2-335 16</inkml:trace>
  <inkml:trace contextRef="#ctx0" brushRef="#br0" timeOffset="-19260.52">2988 4649 640 0,'0'0'116'15,"0"0"-51"-15,0 0 10 16,0 0-30-16,0 0-23 16,0 0-9-16,49-73-8 15,-40 63 0-15,-4 1 3 16,-1 2 4-16,-2 2 10 0,-1 3-6 16,-1 1 6-16,0 1 4 15,0 0-8-15,0 0-1 16,0 0 8-16,0 0-8 15,0 0-9-15,0 0-8 16,0 8 0-16,0 6 0 16,0 4 4-16,0-1 3 15,0-2 4-15,0 2 0 16,0-3 0-16,3 1-7 16,1 0-4-16,1-3 0 15,-2 1-20-15,0 0-112 16,0-5-211-16</inkml:trace>
  <inkml:trace contextRef="#ctx0" brushRef="#br0" timeOffset="-18664.18">3009 4764 746 0,'0'0'144'0,"0"0"-20"16,0 0-45-16,0 0-45 15,0 0-18-15,0 0-16 0,0 0-3 16,0 0-48 0,0 0-152-16,0-3-494 0</inkml:trace>
  <inkml:trace contextRef="#ctx0" brushRef="#br0" timeOffset="-17876.47">3030 4720 9 0,'0'0'73'0,"0"0"-69"15,0 0-4-15,0 0 1 16,0 0-1-16,0 0-20 15</inkml:trace>
  <inkml:trace contextRef="#ctx0" brushRef="#br0" timeOffset="-17497.68">3030 4720 249 0,'-14'38'146'16,"14"-38"-67"-16,0 0 27 15,0 0-20-15,0 0-12 16,0 0-7-16,0 0-5 15,0 0-10-15,0 0 1 16,0 0-2-16,0 0-9 16,0 0-12-16,0 0-13 15,0 1-7-15,0 8-7 16,3 2-2-16,2 3 19 0,-2 0 0 16,0 0-4-1,-3-1-13-15,0 5-3 0,0-3-41 16,-15-2-176-16,-1-6-545 15</inkml:trace>
  <inkml:trace contextRef="#ctx0" brushRef="#br0" timeOffset="-14198.91">27057 3330 487 0,'0'0'324'0,"0"0"-300"16,0 0 52-16,0 0 34 15,0 0-59-15,0 0-35 16,0 0 17-16,35-75-19 15,-22 58 7-15,2 0-3 16,-3 5-3-16,-3 2-6 0,-4 4-4 16,-1 5 10-16,-3 1-15 15,4 0 0-15,1 11-19 16,4 13 11-16,5 4 8 16,0 1 2-16,3-2 0 15,-1-7-1-15,3-6 0 16,0-5 1-16,-1-6 1 15,2-3 4-15,1-2-7 16,-2-13-12-16,1-6-77 16,-4-2-155-16,-6 1-227 15</inkml:trace>
  <inkml:trace contextRef="#ctx0" brushRef="#br0" timeOffset="-13715">27656 3221 930 0,'0'0'32'0,"0"0"-9"15,0 0 63-15,0 0-33 16,0 0-10-16,0 0 0 15,31-112-2-15,-31 110-3 0,0 2-38 16,0 0-3-16,0 3-17 16,0 18-35-16,0 9 45 15,0 7-3-15,0 2-23 16,0 0-1-16,0-1 11 16,0-1-24-16,3-6 0 15,2-4 6-15,-5-5-8 16,0-4 20-16,0-6 21 15,-9-2 4-15,-9-3 7 16,-2-3 4-16,-2 1 16 16,4-5-7-16,6 0 9 15,6 0 34-15,6 0 12 16,0 1-16-16,0-1-5 16,5 0-8-16,12 0-30 15,7 0-9-15,8 0-5 0,5 0 4 16,0 0-3-16,-2 0-13 15,-4 0-23-15,-6 0-23 16,-5 0-49-16,-9-3-150 16</inkml:trace>
  <inkml:trace contextRef="#ctx0" brushRef="#br0" timeOffset="-13392.33">27626 2977 32 0,'0'0'678'0,"0"0"-677"15,0 0-1-15,0 0 81 16,0 0 24-16,0 0-11 16,-106 226 7-16,91-168-62 15,9 0-18-15,3-5-10 16,3-6-11-16,0-7 1 0,5-8-1 16,8-7-14-16,8-11-54 15,9-7-94-15,10-7-223 16</inkml:trace>
  <inkml:trace contextRef="#ctx0" brushRef="#br0" timeOffset="-13144.48">27954 2998 401 0,'0'0'211'0,"0"0"-208"16,0 0 74-16,0 0 19 15,0 0 12-15,0 0-16 16,21 379-42-16,-31-328-41 16,-19-2-9-16,-8-6-16 15,-2-3-188-15,-3-9-505 16</inkml:trace>
  <inkml:trace contextRef="#ctx0" brushRef="#br0" timeOffset="-5480.28">30678 7164 97 0,'0'0'119'0,"0"0"-73"16,0 0 12-16,0 0 32 15,0 0-9-15,0 0-10 16,0 0 2-16,-1 0-6 0,1 0 2 16,0 0-16-16,0 0-7 15,-2-1-8-15,2 1-7 16,0 0-3-16,0 0-13 16,0 0-7-16,0 0-5 15,0 0-1-15,0 0 1 16,0 0 0-16,0 0-1 15,0 0-2-15,0 0 3 16,0 0 0-16,0 0 0 16,0 0-3-16,0 0-1 15,0 0-4-15,0 0-3 16,0 4 1-16,0 12 7 0,0 7 3 16,-1 3-2-16,-2 3 0 15,1 4 7-15,1-2-8 16,1 2 0-16,-2-1-1 15,-1-1-1-15,-4-6-149 16,1-8-351-16</inkml:trace>
  <inkml:trace contextRef="#ctx0" brushRef="#br0" timeOffset="-3064.32">30762 7225 104 0,'0'0'338'0,"0"0"-338"16,0 0 33-16,0 0 13 0,0 0 1 15,0 0-6-15,0 0-9 16,-39-27-6-16,32 24-13 15,1 0 1-15,0 0-4 16,-2 2 17-16,2-1-4 16,-1 2 1-16,2 0-5 15,1 0-3-15,-2 0-5 16,0 0-9-16,-3 0 0 16,2 0 4-16,-1 0-4 15,0 0 4-15,1 3 3 16,0 1-1-16,-1 1 1 15,2 0 6-15,-2 2-15 0,0 1 8 16,0 2-7-16,1 0 5 16,0 1-6-16,-1-1 0 15,4 2 0-15,-2 0 2 16,1-1 0-16,2-1 2 16,1 0-2-16,2 1 5 15,0 0 0-15,0-1 0 16,0-2 0-16,0 1-4 15,0-2-3-15,8 0 6 16,3 0-5-16,-1 0 3 16,6-1 2-16,-2 0-6 15,1-1 2-15,0-2 0 16,3 1-1-16,-3-2 3 16,2-2-4-16,0 0 0 15,-4 0 0-15,-1 0 0 0,2 0 0 16,-5-2 0-16,1-4 2 15,-1 1-2-15,-3-1 0 16,0-1 1-16,-1 0 2 16,-1-2 0-16,0-1 1 15,-1-1 3-15,0-2 5 16,0 0-5-16,-1-1 4 16,1-1 0-16,0-1-5 15,0 1-1-15,0 0 0 16,-2 1-5-16,-1 1-1 0,0 0-1 15,0 2 0 1,0 2-18-16,-1 2-19 0,-7 2-32 16,-2 1-18-16,0-1-76 15,3 4 9-15,7-3-257 16</inkml:trace>
  <inkml:trace contextRef="#ctx0" brushRef="#br0" timeOffset="-1499.27">31883 6838 269 0,'0'0'269'0,"0"0"-220"0,0 0 2 15,0 0 0-15,0 0 25 16,0 0-15-16,-10-10-26 16,6 10-7-16,-1 0-1 15,-2 0-4-15,1 1 0 16,0 6-13-16,0 5 4 15,3-1-5-15,0 2-4 16,3 1-1-16,0 0-1 16,0 0 1-16,1 1-3 15,12-2-1-15,-1 1 0 16,2-3-5-16,4 0 3 0,-3-3 2 16,4 1 3-1,-5-5-2-15,1-1-1 0,-3-1 3 16,-3-2-2-16,4 0 0 15,1 0 4-15,-1 0-4 16,1-8 2-16,-4-2 2 16,0-4 5-16,-1 0-9 15,1 0 6-15,0-1-3 16,0 1-3-16,-2 3-1 16,-1 0 2-16,-1 3 5 15,-3-1 13-15,0 1-12 16,-3 0 8-16,0 0-4 0,0 1 0 15,0 0-6 1,0 0 10-16,0-2-14 0,0 1-2 16,-8 1-2-16,-2 0-5 15,-3 0-7-15,-5 2 2 16,0-1-22-16,-4 3-15 16,-1 1-23-16,1 2-5 15,5 0-44-15,3 0-104 16,3 0-179-16</inkml:trace>
  <inkml:trace contextRef="#ctx0" brushRef="#br0" timeOffset="-231.06">32687 5846 137 0,'0'0'272'16,"0"0"-262"-16,0 0 29 16,0 0 24-16,0 0 5 15,0 0 8-15,-22-5-19 16,18 5-34-16,-2 0-11 16,0 4 16-16,0 4-11 15,0 2-11-15,0 1 1 16,2 3-6-16,1-2 2 15,2 6-2-15,1-1 0 0,0-2 3 16,0 0-4-16,1-3-4 16,12-1 2-16,1-2 1 15,4-2 1-15,0-1 2 16,1-3 1-16,3-3-2 16,-2 0-1-16,1 0 0 15,-4 0-8-15,-5-2-4 16,1-9 12-16,-3 2 1 15,-4-4 5-15,-2 1 4 16,-2-4 7-16,-1 1 17 16,-1 0 12-16,0-3-4 15,0 4 9-15,0 0-16 16,0 0-8-16,-7 1 1 0,-2 1-13 16,-5 0 6-16,2 3-14 15,-1 1-7-15,1 2 0 16,1 3-6-16,0 1-5 15,0 2-53-15,2 0-116 16,4-1-157-16</inkml:trace>
  <inkml:trace contextRef="#ctx0" brushRef="#br0" timeOffset="1017.62">32840 4507 210 0,'0'0'146'0,"0"0"-99"16,0 0 41-16,0 0 13 16,0 0-13-16,0 0-24 15,3 0-28-15,-3 0-15 16,0 0 10-16,0 0 4 0,0 0 1 15,0 0-4 1,0 0 4-16,0 0 1 0,0 0-8 16,0 0-8-16,0 0-11 15,0 0-8-15,0 0 2 16,-4 0 9-16,-5 0-6 16,0 0-5-16,-4 0 0 15,-1 6-2-15,-1 2 0 16,3 2-2-16,0-2 2 15,0 2 0-15,5 0-3 16,-1 0 2-16,5 0-2 16,2 0 2-16,1 0-8 15,0 0-6-15,0-2-11 16,7 0 2-16,7-1-7 16,4 0 9-16,-2-1 13 0,2-3-31 15,-6-2 19-15,0-1-2 16,-3 0 2-16,0 0 19 15,2-1 2-15,0-9 9 16,-2-3 16-16,1-1 3 16,-4-3 11-16,0 0-2 15,-1-3-4-15,-2-1 4 16,-1 3 3-16,-2 3-21 16,0 0 7-16,0 3-3 15,-3 2-11-15,-7 0-12 16,-4 1-11-16,-3-1-36 15,-4 1-80-15,0-5-303 0</inkml:trace>
  <inkml:trace contextRef="#ctx0" brushRef="#br0" timeOffset="1954.3">32236 3456 556 0,'0'0'103'0,"0"0"-16"16,0 0 43-16,0 0-56 16,0 0-8-16,0 0-15 15,-16-17-21-15,5 17-25 16,-5 1-5-16,-4 15-1 15,1 2 1-15,0 3 0 0,2 0 0 16,6-1 0-16,1-1 0 16,7-3-1-16,3-2-5 15,0-5-11-15,2-4-2 16,16-5 3-16,3 0 16 16,6 0-1-16,-1-12 1 15,1-4 0-15,-8-2 3 16,-4-3-2-16,-5-2 5 15,-6-1 2-15,-4-2 21 16,0-2-2-16,-18 0-26 16,-9 3 7-16,-7 4-8 15,-8 1-4-15,-6 6-19 16,-1 3-86-16,1-1-130 16,12 1-391-16</inkml:trace>
  <inkml:trace contextRef="#ctx0" brushRef="#br0" timeOffset="2902.85">30893 2860 358 0,'0'0'254'0,"0"0"-201"15,0 0 33-15,0 0-17 16,0 0-26-16,0 0-23 16,-13-10-13-16,8 17 1 15,0 6 9-15,0 2-6 16,3 4 1-16,2-2-1 0,0 1-11 16,0 0 0-16,7-4-2 15,4 0-3-15,3-5 3 16,0-3-1-16,2-3 3 15,0-3 4-15,-1 0 1 16,1-2 2-16,-5-11-2 16,-1-2 5-16,-1-2 2 15,-6-4 26-15,-3-5 11 16,0 1-23-16,0-2-16 16,-13 5-8-16,-7 3 14 15,-2 8-2-15,-5 2-14 16,-4 8 2-16,-2 1-4 15,-3 0-5-15,2 17-61 16,-1 3-84-16,5-1-189 0</inkml:trace>
  <inkml:trace contextRef="#ctx0" brushRef="#br0" timeOffset="3535.84">28882 3323 777 0,'0'0'0'16,"0"0"-59"-16,0 0-4 16,0 0-266-16</inkml:trace>
  <inkml:trace contextRef="#ctx0" brushRef="#br0" timeOffset="3707.89">28515 3628 331 0,'0'0'37'0,"0"0"-37"16,0 0-142-16</inkml:trace>
  <inkml:trace contextRef="#ctx0" brushRef="#br0" timeOffset="3852.58">28460 3923 320 0,'0'0'61'0,"0"0"-61"15,0 0-81-15</inkml:trace>
  <inkml:trace contextRef="#ctx0" brushRef="#br0" timeOffset="4000.52">28391 4214 495 0,'0'0'46'0,"0"0"-46"16,0 0-107-1,0 0-243-15</inkml:trace>
  <inkml:trace contextRef="#ctx0" brushRef="#br0" timeOffset="4127.57">28339 4514 600 0,'0'0'0'0,"0"0"-36"15,0 0-218-15</inkml:trace>
  <inkml:trace contextRef="#ctx0" brushRef="#br0" timeOffset="4277.83">28394 4897 564 0,'0'0'24'0,"0"0"-24"16,0 0-93-16,0 0-282 16</inkml:trace>
  <inkml:trace contextRef="#ctx0" brushRef="#br0" timeOffset="4518.65">28347 5527 276 0,'0'0'0'0</inkml:trace>
  <inkml:trace contextRef="#ctx0" brushRef="#br0" timeOffset="6670.05">29688 6967 329 0,'0'0'73'0,"0"0"32"16,0 0 3-16,0 0-16 16,0 0-5-16,0 0-18 0,0 0-13 15,0 0-12-15,0 0-1 16,0-2 10-16,0-1-19 15,-3-1-18-15,0 0 3 16,0-1-18-16,-2 0 9 16,-2-1-10-16,1 1 4 15,-3-1 5-15,0 1-7 16,-1 1-1-16,2 1 5 16,0 1-4-16,-2 0 3 15,3 2-2-15,-1 0 3 0,-2 0 0 16,-4 0-3-1,-1 6 0-15,-4 5-2 0,1 0 2 16,0 4-2-16,2-2 2 16,4 1 1-16,3 0 0 15,-1-2-3-15,5 5 0 16,1-5-1-16,2 2 0 16,2 0-1-16,0-3 0 15,0 0-2-15,0-2 2 16,2-1-6-16,8 1 2 15,5-1 1-15,-2-2 2 16,4-1 1-16,1 0 0 16,0-2 0-16,1-2 0 15,0-1-3-15,2 0 3 16,-3 0 1-16,-3 0 0 0,-1 0 0 16,-3-1 0-16,0-8 0 15,2-1 0-15,-2-1 0 16,1-3-3-16,1 0 2 15,-1-2 0-15,-1 1 1 16,-1 0 0-16,-3-2 1 16,-1 1 0-16,1-1-1 15,-2 0-1-15,-3-2 1 16,-1 3 0-16,-1 0 4 16,0 1 6-16,0 2-1 15,-7 0-9-15,-4 0 0 16,-1 3-2-16,-1 2-5 0,-2 3-15 15,-1 4-32-15,2 1-93 16,0 0-44-16,3 0-208 16</inkml:trace>
  <inkml:trace contextRef="#ctx0" brushRef="#br0" timeOffset="7929">29679 6839 247 0,'0'0'61'15,"0"0"-39"-15,0 0 46 0,0 0 19 16,0 0 11-16,0 0-22 16,0 0-4-16,0 0-3 15,0 0-1-15,0 0-7 16,-2 0-13-16,1 0-8 16,-1 0-6-16,0 0 1 15,-3 0-4-15,-3 0-8 16,-2 0-16-16,-6 0-6 15,-3 0 1-15,-1 4-2 16,-1 6 0-16,3 2 0 16,2 2-4-16,7 2-53 15,5-4-105-15,4-1-220 16</inkml:trace>
  <inkml:trace contextRef="#ctx0" brushRef="#br0" timeOffset="10263.13">30683 7216 76 0,'0'0'73'0,"0"0"16"0,0 0-8 15,0 0 4-15,0 0-9 16,0 0-9-16,0-4 5 16,0 4 1-16,0 0 2 15,0 0-4-15,0 0-1 16,0 0-1-16,0 0-2 15,0 0-11-15,-3 0-28 16,-5 0-12-16,-2 3 3 16,-3 6 8-16,-3 0-19 15,2-1-4-15,2 1 1 16,-1-1-4-16,0 1 0 0,3-4-1 16,0 1 0-16,1 0-8 15,3-1-37-15,-1 0-13 16,2 0-35-16,5-2-47 15,0-1-98-15,0-2-139 16</inkml:trace>
  <inkml:trace contextRef="#ctx0" brushRef="#br0" timeOffset="10603.31">30768 7202 502 0,'0'0'87'16,"0"0"-17"-16,0 0 41 15,0 0-8-15,0 0-29 16,0 0-13-16,-58 30-28 15,40-17 10-15,0-1-16 16,4-1-7-16,0 0-8 16,1-1-6-16,3-1-3 15,1-1-3-15,6-5 0 16,2 2-8-16,-1-3-63 0,2 0-76 16,0-2-15-16,0 0-122 15</inkml:trace>
  <inkml:trace contextRef="#ctx0" brushRef="#br0" timeOffset="10899.71">30731 7238 323 0,'0'0'191'0,"0"0"-91"16,0 0 33-16,0 0-21 16,0 0-26-16,0 0-8 15,-79 53-28-15,68-46-15 16,2 1-23-16,-1-2-5 16,1 0-3-16,3 0-4 15,0-2 0-15,0 0-1 16,2 0-12-16,2-1-30 15,0-2-52-15,2 0-48 16,0-1-80-16,0 0-152 16</inkml:trace>
  <inkml:trace contextRef="#ctx0" brushRef="#br0" timeOffset="11221.73">30727 7261 452 0,'0'0'129'16,"0"0"-17"-16,0 0 31 15,0 0-38-15,0 0-39 16,0 0 5-16,-84 63-34 15,70-54-16-15,1-1 0 0,4 2-10 16,1-5-10-16,3 0 1 16,3-2-2-16,1 0-11 15,1-2-37-15,0 1-61 16,0-2-44-16,7 0-77 16,5 0-116-16</inkml:trace>
  <inkml:trace contextRef="#ctx0" brushRef="#br0" timeOffset="11477.64">30727 7261 263 0,'81'7'265'0,"-81"-7"-179"16,0 0 41-16,0 0 12 15,0 0-51-15,0 0-41 16,-89 56-1-16,72-45-21 16,5 0-11-16,0-3-4 15,3-2-7-15,6-1-3 16,2-2 0-16,1 0-38 16,0 0-78-16,0-3-46 15,9 0-94-15,5 0-179 0</inkml:trace>
  <inkml:trace contextRef="#ctx0" brushRef="#br0" timeOffset="11687.05">30808 7268 197 0,'-25'50'335'15,"25"-50"-266"-15,0 0 40 16,0 0 15-16,0 0-55 15,0 0-47-15,-72 42-11 16,65-32-6-16,-1-2-5 16,4 0 0-16,2-1-56 15,2-3-60-15,0-1-139 16,0-3-161-16</inkml:trace>
  <inkml:trace contextRef="#ctx0" brushRef="#br0" timeOffset="11884.46">30784 7353 385 0,'0'0'144'0,"0"0"-39"16,0 0 26-16,0 0-38 15,0 0-75-15,0 0-16 16,-57 42-2-16,54-30-54 0,3-1-146 15,0-1-339-15</inkml:trace>
  <inkml:trace contextRef="#ctx0" brushRef="#br0" timeOffset="12603.27">30561 7758 525 0,'0'0'184'0,"0"0"-97"16,0 0 27-16,0 0-26 0,0 0-20 16,0 0-37-1,0-1-20-15,0 15-11 0,-2 10 10 16,-7 7 10-16,-3 4 0 15,-1 3 10-15,-1 2-1 16,1-4-11-16,2-2-12 16,2-1-1-16,1-6-1 15,3-4-3-15,2-7 0 16,0-4-1-16,3-7 0 16,0-3-38-16,0-2-47 15,0 0-93-15,8-10-208 16</inkml:trace>
  <inkml:trace contextRef="#ctx0" brushRef="#br0" timeOffset="13020.45">30539 7789 677 0,'0'0'155'0,"0"0"-96"15,0 0 40-15,0 0-35 0,0 0-23 16,0 0-36 0,2-10-5-16,4 9-5 0,2 1-3 15,1 0 5-15,1 0 2 16,-1 0-1-16,0 5 2 15,0 5 3-15,-2 3 2 16,-2 5 8-16,-1 0 4 16,-4-1 8-16,0 3-3 15,0-3 0-15,-6-1 1 16,-3-4 0-16,-2-4-3 16,-3-1 0-16,-1-3-6 15,-3-1-7-15,-3-2-7 16,-1-1-15-16,5 0-32 15,1 0-16-15,10-2-93 0,6-7-214 16</inkml:trace>
  <inkml:trace contextRef="#ctx0" brushRef="#br0" timeOffset="14238.86">30665 8090 558 0,'0'0'59'15,"0"0"-6"-15,0 0 64 16,0 0-25-16,0 0-24 15,0 0-13-15,3 0-3 16,-3 0-14-16,0 0-3 16,0 0 8-16,0 0 0 15,0 0-1-15,0 0-19 16,0 0-14-16,0 0-9 0,0 2-5 16,-5 8-5-16,-5 6 6 15,-2 1 4-15,3 2-1 16,0 1-2-16,3-4 2 15,5-2 1-15,1-1-4 16,0-4-4-16,0-2-7 16,0-1-5-16,7-3-1 15,8-2 11-15,3-1 10 16,3 0-11-16,1-3 7 16,-2-10-9-16,-1-1 13 15,-3-3 3-15,-2-3 0 16,-3 0 5-16,-4 2-3 0,-7 1 16 15,0 0-4 1,0 7-4-16,-6 0 2 0,-3 3-11 16,-3 4-4-16,-4 0-3 15,0 3 0-15,3 0-9 16,1 0-30-16,3 0-22 16,2 6-58-16,4 2-69 15,1 1-127-15</inkml:trace>
  <inkml:trace contextRef="#ctx0" brushRef="#br0" timeOffset="16456.49">32251 7117 243 0,'0'0'397'16,"0"0"-276"-16,0 0-12 16,0 0 5-16,0 0-27 15,0 0-43-15,0 0-19 16,0-5-18-16,0 13-7 16,0 12 0-16,0 8 20 15,0 5 1-15,-5 2-1 16,-5 4 0-16,-2 4-1 0,3-1-4 15,-2 1-3 1,1-5-1-16,1-2-8 0,0-5-3 16,3-6 0-16,-1-2 0 15,2-10 0-15,2-5-3 16,3-2-57-16,0-6-101 16,0 0-188-16</inkml:trace>
  <inkml:trace contextRef="#ctx0" brushRef="#br0" timeOffset="17018.77">32284 7167 612 0,'0'0'189'15,"0"0"-181"-15,0 0 36 0,0 0 35 16,0 0-7-16,0 0-45 16,1-4-22-16,6 2-5 15,0 2-4-15,3 0 1 16,1 0 3-16,2 0 0 16,-1 4 1-16,3 5 5 15,-2 2 0-15,-1 0-1 16,-1 1 1-16,-5-2-2 15,-3 2-3-15,-3-1 8 16,0 1 1-16,0-1 5 16,-6-3-8-16,-5-1 8 15,1-1-5-15,-1 1 5 16,1-1 2-16,-3 2-3 16,-1-3-4-16,-2-1-1 15,1-1-7-15,-2 1-1 0,5-2-1 16,3-1-34-16,2-1-23 15,7 0-47-15,0 0-91 16,0-7-440-16</inkml:trace>
  <inkml:trace contextRef="#ctx0" brushRef="#br0" timeOffset="19435.28">32551 7061 400 0,'0'0'221'0,"0"0"-170"15,0 0 49-15,0 0 1 16,0 0-15-16,0 0-25 0,0 0-35 16,3 0-18-16,3-4-1 15,1 0-3-15,0-4-2 16,1-1 3-16,0 1-3 15,-1 0-2-15,2 1-1 16,-3-2-4-16,0 1-2 16,-1 1-3-16,-2 2-3 15,-2 3 12-15,-1 2 1 16,0 0 8-16,0 0-2 16,0 0-2-16,0 2-4 15,0 13 0-15,-1 6 14 16,-6 6-2-16,0 0 2 0,1 0-5 15,1-4-7-15,4 0 2 16,1-7-3-16,0-4-1 16,0-4-52-16,0-7-163 15,7-1-616-15</inkml:trace>
  <inkml:trace contextRef="#ctx0" brushRef="#br0" timeOffset="19743.62">32736 7161 505 0,'0'0'378'0,"0"0"-363"16,0 0-13-16,0 0 27 16,0 0 32-16,0 0-50 15,0 0-7-15,0 45-4 16,0-38-69-16,0-7-186 15</inkml:trace>
  <inkml:trace contextRef="#ctx0" brushRef="#br0" timeOffset="20074.64">32982 6993 600 0,'0'0'122'0,"0"0"-77"0,0 0 79 16,0 0-15-1,0 0-73-15,0 0-34 0,3-12-2 16,-3 27 0-16,-3 10 23 15,-9 8 11-15,-3 1-11 16,3 0 3-16,0-5-6 16,3-3-15-16,6-5-4 15,2-6-1-15,1-4-14 16,0-11-153-16,0 0-589 16</inkml:trace>
  <inkml:trace contextRef="#ctx0" brushRef="#br0" timeOffset="20995.66">33077 5835 169 0,'0'0'520'0,"0"0"-481"0,0 0-28 15,0 0 97-15,0 0 15 16,0 0-25-16,-37 179-32 16,22-134-21-16,2-4 2 15,5-5-29-15,0-6-6 16,2-5-7-16,1-5-4 16,0-6-1-16,2-4-3 15,3-1-58-15,0-6-86 16,0-3-108-16,0 0-205 15</inkml:trace>
  <inkml:trace contextRef="#ctx0" brushRef="#br0" timeOffset="21295.55">33098 5794 552 0,'0'0'187'0,"0"0"-169"16,0 0 0-16,0 0 17 16,0 0 11-16,0 0-28 15,63-17-3-15,-49 28 1 16,2 3 9-16,-4 5 10 16,-3 1-9-16,-4 0 21 15,-5 0-15-15,0 1-1 16,-4-1 5-16,-11-3-3 15,-4 0-4-15,2-5-10 0,-2-2-8 16,2 0-11-16,3-5-12 16,5-2-103-16,6-3-198 15</inkml:trace>
  <inkml:trace contextRef="#ctx0" brushRef="#br0" timeOffset="21954.61">33343 5743 586 0,'0'0'173'16,"0"0"-95"-16,0 0 53 15,0 0-36-15,0 0-73 16,0 0-14-16,46-30-6 16,-33 20 2-16,-3 2-4 15,-6 4 0-15,-1-1 1 16,-1 4 0-16,-1 0 1 0,-1 1 0 16,0 0 10-16,0 0-1 15,0 0-11-15,-3 13-1 16,-9 10 1-16,-1 0 15 15,-1 2-6-15,5-2-5 16,-2-2 7-16,4-1-8 16,4-5-2-16,2 1-1 15,1-7-36-15,0-4-150 16,4-5-262-16</inkml:trace>
  <inkml:trace contextRef="#ctx0" brushRef="#br0" timeOffset="22300.08">33470 5878 648 0,'0'0'131'0,"0"0"-83"15,0 0 39-15,0 0-13 16,0 0 23-16,0 0-40 15,-6 43-39-15,0-30-6 16,3-1-12-16,0-4 0 16,1-3-52-16,2-4-122 15,0-1-192-15</inkml:trace>
  <inkml:trace contextRef="#ctx0" brushRef="#br0" timeOffset="22768.18">33582 5743 435 0,'0'0'178'16,"0"0"-174"-16,0 0 78 15,0 0 65-15,0 0-69 16,0 0-29-16,24-13-16 16,-23 13-18-16,4 0-5 15,0 0 2-15,1 0 5 16,0 6-6-16,-1 4-2 16,-3 1-1-16,-1 3 7 0,-1 3-1 15,0 0-3-15,0-1-1 16,0-1-4-16,-1-2-2 15,-3-2-4-15,-2-1 2 16,-1-2 0-16,1 2 6 16,-1-1 1-16,-1 1-1 15,1-2 0-15,-4-1 10 16,7-1-10-16,1-2-2 16,3-1-4-16,0 1-2 15,0-2 1-15,3-1-1 16,21-1-30-16,12 0-48 15,4-4-181-15,4-14-593 0</inkml:trace>
  <inkml:trace contextRef="#ctx0" brushRef="#br0" timeOffset="23703.47">33175 5102 209 0,'0'0'912'16,"0"0"-865"-16,0 0-46 15,0 0-2-15,0 0-18 16,0 0-90-16,41-32-43 16,-15 22-154-16</inkml:trace>
  <inkml:trace contextRef="#ctx0" brushRef="#br0" timeOffset="23887.75">33336 4795 888 0,'0'0'0'0,"0"0"-72"16,0 0 15-16,0 0-76 0,0 0 56 15,0 0-12-15,28-75-130 16</inkml:trace>
  <inkml:trace contextRef="#ctx0" brushRef="#br0" timeOffset="24071.62">33386 4502 586 0,'0'0'418'0,"0"0"-409"15,0 0-9-15,0 0-4 16,0 0-20-16,0 0 9 16,-30-65-39-16,30 53 21 15,7-4-70-15,7 2-67 0,-2-4-69 16,3 0-132 0</inkml:trace>
  <inkml:trace contextRef="#ctx0" brushRef="#br0" timeOffset="24243.7">33363 4052 919 0,'0'0'152'16,"0"0"-108"-16,0 0 40 16,0 0-71-16,0 0-13 15,0 0-72-15,-8-83 59 0,8 83-94 16,0 0-166-1</inkml:trace>
  <inkml:trace contextRef="#ctx0" brushRef="#br0" timeOffset="27018.93">29175 7314 14 0,'0'0'177'16,"0"0"-173"-16,0 0-4 16,0 0 3-16,0 0 0 15,0 0-3-15,0 0-19 16,-2 7-16-16,1-4 7 15,-2-2 9-15,1-1 9 16,1 0-20-16</inkml:trace>
  <inkml:trace contextRef="#ctx0" brushRef="#br0" timeOffset="27454.54">29175 7314 307 0,'-9'14'136'0,"9"-14"-85"15,0 0 40-15,0 0 18 16,0 0-20-16,0 0-29 15,0 1-17-15,0-1-5 0,0 0-7 16,0 3-14-16,0 4-6 16,0 8-1-16,-11 8 38 15,-2 8 4-15,-1 7-36 16,-4 2 15-16,2 5-8 16,-5 0-5-16,2-1-7 15,2 0 9-15,3-6-12 16,1-4-3-16,3 0-1 15,1-8-4-15,2-3 2 16,2-6-1-16,0-4-1 16,2-6 0-16,2-5 0 15,1-1 0-15,0-1-35 16,0 0-53-16,0-9-118 0,1-11-648 16</inkml:trace>
  <inkml:trace contextRef="#ctx0" brushRef="#br0" timeOffset="28090.46">29142 7375 509 0,'0'0'240'16,"0"0"-220"-16,0 0 26 15,0 0 20-15,0 0-17 16,0 0-27-16,3-1-14 16,4-5-5-16,0 5-3 0,0-1 0 15,0 2 3-15,2 0 2 16,0 0 1-16,3 0-3 15,3 0-1-15,-3 6 2 16,2 4 3-16,-3 3-2 16,0 2 0-16,-1 3 4 15,-6 1 0-15,-4 1 3 16,0 0 12-16,0 1-11 16,0-4-4-16,-6-3-2 15,-4-3 0-15,3-2 2 16,-1-2 7-16,-1-3 5 15,2 1 6-15,-4-4-3 0,1-1-9 16,-2 1-4-16,-2-1-2 16,0 1-8-16,-2 1-1 15,0-2-1-15,4 0-34 16,-1 0-24-16,7 0-38 16,1 0-63-16,5 0-240 15</inkml:trace>
  <inkml:trace contextRef="#ctx0" brushRef="#br0" timeOffset="29736.82">29407 7414 249 0,'0'0'226'0,"0"0"-188"15,0 0 45-15,0 0 32 0,0 0-39 16,0 0-69-16,28-30 25 16,-18 23-15-16,-3 0 2 15,0 0-10-15,-4 0 11 16,0 3 16-16,-1-1-1 16,-1 3-16-16,-1 2 7 15,0-2-1-15,0 2 0 16,0 0-19-16,0 0-6 15,0 0-2-15,0 0-7 16,0 13 9-16,-1 5 8 16,-5 2 6-16,-3 1 9 15,6-3-7-15,-1 2-8 16,2-3-3-16,2-3-3 16,0-1-2-16,0-4-30 15,0-4-110-15,0-3-183 0</inkml:trace>
  <inkml:trace contextRef="#ctx0" brushRef="#br0" timeOffset="30026.48">29540 7524 731 0,'0'0'102'16,"0"0"-88"-16,0 0 48 15,0 0 30-15,0 0-42 16,0 0-33-16,-3 75-8 15,0-61-9-15,3-3-14 16,0-7-171-16,0-4-471 16</inkml:trace>
  <inkml:trace contextRef="#ctx0" brushRef="#br0" timeOffset="31628.99">29685 7415 244 0,'0'0'137'0,"0"0"-46"15,0 0 13-15,0 0-10 16,0 0-3-16,0 0-32 15,0 0-20-15,0 0-11 16,0-1-1-16,0 1 1 16,0 0 6-16,0 0-6 15,0 0 1-15,0-1-4 16,0-1-3-16,0 2-3 16,0 0-5-16,0 0-1 15,0 0-4-15,0 0-5 16,0 0-4-16,0 0-3 15,0 0-5-15,0 10 0 0,0 4 8 16,0 3 1-16,0 2-1 16,-5-1 0-16,2-1 0 15,0-3 3-15,-1-3-5 16,3-2 4-16,-1-3-2 16,0-1 0-16,1-3 0 15,1 1 0-15,0-3 0 16,-2 0 1-16,2 0 1 15,0 0 2-15,-1 0-2 16,1 0 4-16,0 0 1 16,0 0 8-16,0-3-7 15,0-7-8-15,0-1-14 0,0-1-1 16,9-4-6-16,1-2 6 16,-1 2-7-16,2 0-13 15,0 2 5-15,-1 3 1 16,-3 4 0-16,2 3 16 15,-5 0 4-15,-1 3 8 16,0 1 0-16,-3 0 0 16,0 0-6-16,2 0-3 15,-2 0 10-15,0 11 13 16,0 1 23-16,0 3-8 16,0-2-3-16,0-1-6 15,0-2 15-15,0-2 0 16,0-3-19-16,0-4 0 0,0 0-13 15,0-1 0-15,0 0 4 16,0 0-2-16,0 0-4 16,0 0-4-16,0 0-13 15,0-1-16-15,3-8-24 16,5 1 33-16,2-1-3 16,0-2-4-16,-1 2 0 15,1 0 7-15,1 0 9 16,0 2 1-16,0 2-1 15,-2 1 5-15,-3 2 9 16,-1 2-1-16,-2 0 2 16,-1 0 2-16,0 0 13 0,0 4 10 15,-2 7 46-15,0 2-29 16,0 2 3 0,0 1-16-16,0-2-4 0,0-1-8 15,0-2-12-15,0-1-5 16,0-2 0-16,0-3-110 15,0-5-337-15</inkml:trace>
  <inkml:trace contextRef="#ctx0" brushRef="#br0" timeOffset="32500.98">29943 7603 531 0,'0'0'322'0,"0"0"-303"15,0 0 38-15,0 0 27 16,0 0-38-16,0 0-46 15,16-6 2-15,-10 0 0 16,0 1-1-16,2-2 4 16,-3-2 7-16,0 2 3 15,-2 0-2-15,-1 0 7 16,-2 3 2-16,0 1-5 16,0 0 4-16,0 3 0 15,0 0-8-15,0 0-10 16,0 0-3-16,0 0-6 0,0 0-2 15,0 6-7-15,0 8 15 16,-10 3 1-16,3 3-1 16,3 1 0-16,1-2 0 15,0-1-1-15,1 0-5 16,1-4 0-16,1-1-5 16,0-4 4-16,0-3-7 15,0-1 1-15,0-3-6 16,0-2 12-16,0 0 1 15,0 0 3-15,0 0 3 16,0 0 3-16,-2 0-2 16,1 0 0-16,-2 0 1 15,0 0 0-15,-3 0-1 16,-2 0-1-16,1 0 0 16,-1 0-1-16,0 0 1 0,5 0 0 15,1 0 0-15,1 0 0 16,1 0-1-16,0 0 1 15,0 0-1-15,0 0 1 16,0 0 8-16,0 0 0 16,0 0 6-16,1 0 4 15,11 0 4-15,0 0-13 16,3 0-2-16,-3 0 4 16,-2 0-1-16,0 0-9 15,1 0-1-15,0 0 0 16,0 0-74-16,1 0-191 15</inkml:trace>
  <inkml:trace contextRef="#ctx0" brushRef="#br0" timeOffset="58808.68">10236 9333 193 0,'-3'0'156'0,"1"0"-134"16,1 0 28-16,-1 0 51 15,2 0 6-15,-1 0-34 16,1 0-6-16,0 0-16 15,0 0-16-15,0 0 2 0,0 0-11 16,0 0-13-16,0 0-4 16,0 0 2-16,0 0 3 15,0 0-2-15,0-3-10 16,0-1-4-16,0-1-1 16,3 0 2-16,3-1-2 15,4-4-1-15,-1 3 4 16,2-1 0-16,3-2 1 15,-1 2-2-15,0 1 1 16,0-2 0-16,-2 2 1 0,4 1-1 16,-5-1 0-1,2 0-2-15,-3 1-22 0,2-1 0 16,-1 3-10-16,0-2-5 16,1 2 8-16,1 0 25 15,0-1-6-15,1 0-7 16,2-2 19-16,0 2 1 15,3-2-1-15,-2-2 0 16,1 2 1-16,-3 1 0 16,0-1-1-16,0 1 1 15,0-1-1-15,0-1 0 16,4 0 0-16,1-1 0 16,1 0-1-16,5-3 1 15,-1-1 3-15,1 0-2 16,-1 2 2-16,0 0 5 15,0 1-8-15,-2 0 0 16,-2 1 0-16,0 0 0 0,0 1-10 16,-2-2 2-16,1 1-1 15,3 0 2-15,-1 1-2 16,3 0 2-16,0-1 7 16,4-1 2-16,2 1 4 15,1-3-4-15,2-1 3 16,0 2 0-16,0-2-5 15,-3 3 1-15,0 1-1 16,-2-2-1-16,0 1 1 16,-1 1-1-16,-3 1-1 0,3-1 1 15,-2 2 0-15,1-2-3 16,0 1 3-16,1 1 2 16,-1 0-1-16,2 1 0 15,-1 0 2-15,0 3 3 16,-2-3-2-16,0 2 3 15,-2-1-3-15,4 0-2 16,-2 2-2-16,2-1-5 16,-2 0-6-16,1 1 7 15,0-1-8-15,-1 1 12 16,3 0-2-16,0 0 2 16,-4 0-1-16,1-1 2 15,-1 1 1-15,-3-1 6 16,0-1-5-16,4 1 2 15,-2 1-1-15,-1-2 0 0,-1-1-3 16,1 1-2-16,-5 2 2 16,2-2 2-16,-2 4-2 15,2-1 0-15,-2 0 0 16,-1 1 1-16,-1-1 4 16,3-1 1-16,1 1 2 15,-1-1-3-15,3 0-5 16,1-1 3-16,-1 2-2 15,2 1 1-15,-1-1-2 16,-4 2 10-16,1 0-10 16,-4 0 0-16,3 0 0 15,0 0 21-15,-2 0 2 0,1 0 0 16,-2 0-4 0,-1 0-9-16,0 3-7 0,1-1-1 15,0 0 0-15,3 1-1 16,1-1 0-16,2 1 0 15,-3 1 15-15,-3-1-16 16,-6 1-3-16,4-2 2 16,1 3 1-16,-1-1 1 15,2 0-1-15,1 2-1 16,1 0 1-16,-1-1-3 16,-1 1 1-16,-2 0 2 15,-2 0-7-15,-2 2 1 16,1-3 0-16,-2 2-2 0,-1-1-3 15,-2 0-4 1,1-1 10-16,3 1 3 0,-3-2 0 16,1 1 2-16,-1 0 0 15,0-1-1-15,1 2 0 16,3 1-1-16,0 1 2 16,5 2 4-16,-3-1 4 15,0-2-8-15,-3-1-1 16,0-1 1-16,-2 2 0 15,5 0 0-15,-1 2 0 16,2-2 0-16,-3 1 40 16,-1-1-38-16,0 0-3 0,-1 0 2 15,-1 2-1-15,4 1 0 16,0 0 0-16,3-2 1 16,-2 2 20-16,-2-3-21 15,-1 0-3-15,-4 0 2 16,7 1 1-16,-3 2 0 15,1 2 0-15,0-2 2 16,0-2 10-16,-3 0-12 16,2 1 0-16,-2 0 1 15,1-3-1-15,-4 3 0 16,-1-2 0-16,-1-2 0 16,1 0 0-16,0-2 0 15,-2-3 2-15,-1 1 3 0,2-1 13 16,-2 0 3-1,0 0 9-15,0 0 12 0,0 0 7 16,0 0-13-16,0 0-20 16,0 0-14-16,0 0-2 15,0 0-91-15,0-10-209 16</inkml:trace>
  <inkml:trace contextRef="#ctx0" brushRef="#br0" timeOffset="59786.6">13330 9015 283 0,'0'0'86'0,"0"0"-78"0,0 0 61 16,0 0 32-16,0 0-25 16,0 0-30-16,0 0-9 15,0 2-14-15,0-2-1 16,0 0 13-16,0 0 13 16,0 0-1-16,0 0 6 15,0 0-4-15,0 0-9 16,-3-3-22-16,0-3-16 15,-3-2-1-15,2-2-1 16,-1 0-2-16,2 0 1 16,-1 0 2-16,-4-3 0 0,1 3 4 15,-1-2-2 1,-1 1 3-16,3 1 5 0,-4 1-11 16,3 6 5-16,-1-2-3 15,3 3 0-15,-1 2-2 16,-1 0 0-16,-2 0-3 15,0 0 1-15,-4 5-1 16,7 5 2-16,0 0-1 16,1 1 0-16,4 1-1 15,1-1-8-15,0 2 0 16,1 2-2-16,8-4-4 16,-1 1-4-16,4 3 6 15,-2-3 3-15,-1 3 6 16,1-3-10-16,-2-1 2 15,-2-1-1-15,-3-1 5 0,3-2 8 16,-4-3 0-16,2-1-1 16,-3-1 1-16,-1-2 0 15,0 0 2-15,0 0-2 16,0 0 2-16,-4 0 2 16,-8 0 4-16,-2 0-2 15,-3 0-2-15,-1-5 2 16,0-2 0-16,-1 0 19 15,2-1 14-15,-1 0-14 16,5-2 9-16,1 5-9 16,3-1 9-16,3 4-12 15,1-2-9-15,4 2 1 0,1 2-1 16,-2 0-9-16,2 0-2 16,0 0-11-16,0 0-27 15,0 0-15-15,0 0-10 16,0 0-4-16,0 0 16 15,2 0-16-15,5 0-27 16,2-6-33-16,3-1-118 16</inkml:trace>
  <inkml:trace contextRef="#ctx0" brushRef="#br0" timeOffset="61222.78">13248 8913 289 0,'0'0'22'16,"0"0"26"-16,0 0 39 15,0 0 8-15,0 0-20 16,0 0-20-16,6-5 4 16,-6 5-11-16,0 0 0 15,-7 0-23-15,-9 11 15 16,-3 3 3-16,-3-1 15 15,4 1-22-15,0 0-7 16,3-4-17-16,3 0-9 16,5-3-3-16,2-1 3 0,2-3-3 15,2-2 0 1,1-1 0-16,0 0-23 0,0 0-21 16,4 0 6-16,8-8-11 15,9-5-21-15,1-3 8 16,-2-2-11-16,2 0 38 15,-4 1-8-15,-6 3 43 16,-4 5 2-16,-5 5 39 16,-3 4 37-16,0 0-21 15,-5 9-31-15,-13 10 5 16,-6 8 23-16,-1 0-30 16,-2 0 1-16,6-4-20 15,6-4 3-15,3-4-2 16,5-7 2-16,2-4-4 15,4-4-2-15,1 0 5 0,0 0 6 16,0 0 3-16,0-12-16 16,13-8-77-16,2 1 25 15,0-2 18-15,0 1-22 16,-1 0 16-16,-3 3 24 16,0 1 3-16,-2 4 2 15,0 4 11-15,-3 1 11 16,-2 2 11-16,-1 3-8 15,0-1 0-15,2 0 6 16,0 0-3-16,1-1-5 0,1-1-6 16,-1 0 3-1,-2 1-1-15,2 1 10 0,-3 0 4 16,-3 3-3-16,1 0-5 16,4 0-8-16,-2 1-5 15,1 15 13-15,1 5 2 16,-2 2 8-16,3 0-13 15,0 3-9-15,1-4-1 16,1-3-1-16,-1 1-1 16,-1-6 1-16,-2 1-5 15,-2-5 4-15,3-1 1 16,-4-2 0-16,1-3 0 16,-2-1 0-16,1-3 1 15,-1 0-1-15,0 0 3 16,0 0 0-16,0 0 4 15,0 0 3-15,0 0 1 16,0-7-11-16,0-4-18 0,-6-4 17 16,-2 0-5-16,-2-4 3 15,3 0-5-15,-4 1 1 16,1-1 7-16,2 1 0 16,2-1 0-16,3 4-3 15,0 1 3-15,3 4 3 16,0 3 5-16,0 4 1 15,0 2-5-15,0 1-3 16,0 0-1-16,0 0-13 16,0 12 3-16,0 8 8 0,3 4 2 15,0 3 0 1,0 0-2-16,0-2 2 0,0-1 1 16,-1-3-1-16,1-1 0 15,0-6 0-15,0-3 0 16,-2-2 0-16,1-4 0 15,-2-2-1-15,0-3-2 16,0 0 2-16,0 0-1 16,0 0 2-16,0 0 0 15,0 0-1-15,0 0-3 16,0-7-2-16,0 2-1 16,-6-2 4-16,-5 0-7 15,-1 0 3-15,-4 0-1 0,1-1 8 16,-3 3 0-1,3-1 1-15,0 3 6 0,3 0 2 16,5 3 3-16,1-2 2 16,3 2-10-16,3 0-2 15,0 0 1-15,0 0-3 16,0 0-1-16,5 0-26 16,12 0 10-16,6 4 12 15,-4 0-21-15,2 0 6 16,-3-2 5-16,-5 1 2 15,1-3 10-15,-7 0 3 16,-1 0 1-16,-4 0 4 16,-2 0 41-16,0 0 4 15,0-7-26-15,-3-1-16 0,-12 1-8 16,-2 3-12 0,-3 4-70-16,1 0-123 0,5 0-468 15</inkml:trace>
  <inkml:trace contextRef="#ctx0" brushRef="#br0" timeOffset="127913.25">8739 14241 245 0,'8'-9'182'0,"1"1"-174"16,4-2 13-16,-2-2 45 15,3 1 31-15,0 0-25 16,8-1-22-16,-2-3-9 15,5 2-21-15,2-2-7 16,6-3 6-16,3-3-8 16,7-5-5-16,3-2-5 15,6-2 0-15,2-2-1 16,0-1 1-16,6-1-2 16,1 2-7-16,3 0-14 15,-3 2 9-15,0-1 2 0,-3 3-3 16,-1 1 1-16,1 1 2 15,2 1-2-15,-2 3 9 16,8-3 4-16,-1 3 1 16,4-1 2-16,4 2 1 15,-1 4 5-15,-4 0-3 16,-5 4-2-16,-6 1 3 16,-2 2-1-16,4-1 4 15,13-2 5-15,15-3 26 16,10-1-21-16,8 0-20 15,3 1-8-15,2 0 0 16,-2 2 8-16,1 3 1 0,-8 2-1 16,-5 4 3-16,-8 2-1 15,-12 1 0-15,0 1-1 16,-9 1-1-16,-3 0 1 16,0 0 0-16,-1 0 1 15,-2 0-2-15,-3 0 0 16,-4 4-2-16,3-1 2 15,-6 1 0-15,-1-1-1 16,-1 1-1-16,-2 1-2 16,-4 1 0-16,2-1-7 15,1 1 0-15,3 0 9 16,2 0-2-16,0 1-3 16,1 0-9-16,-2 0 5 15,0 0 3-15,-1-1-2 0,2 1 3 16,-2 0 7-16,8-1 0 15,2 1-2-15,4-1-8 16,1 1-17-16,-1-2-7 16,-2 2 16-16,-1 0 14 15,1 0 3-15,-3 2 1 16,3-2-1-16,-3 4 1 16,-1-4 2-16,-3 2-2 15,3 1-1-15,-1-1 0 16,4 2 0-16,1 0 1 15,-1-3-13-15,1 4-3 16,-5-4 0-16,-1 2 5 0,-2 0 10 16,1 0-1-16,-2 0 2 15,-3-1 0-15,-1 2 0 16,-5-2 0-16,-2 2-1 16,0-1 0-16,-3 0 1 15,-3 0 0-15,1 0 0 16,1 0-1-16,1 0 1 15,1-1 1-15,-1 4-1 16,2 0-1-16,-2-1 1 16,-4 3 0-16,-2-2 1 15,-1 1-1-15,-3 1 1 16,-1-3-1-16,0 4 1 16,-3 0-1-16,0-2 0 15,-4 2 0-15,1-3 0 16,-6 3 0-16,-1-2 0 0,1-1 0 15,-3 0 0-15,-2-3 0 16,-1 1 0-16,-3-1 0 16,-1-2-1-16,-1 2 1 15,2-2 0-15,-3 1 0 16,0-2 0-16,-2 1 0 16,2 0 1-16,0-3-1 15,-1 0 6-15,-1-3-1 16,2 1-4-16,-1-1 1 15,-2-1 0-15,3 2-1 16,-1-2 1-16,-2-1-1 16,0 1 6-16,2-1 2 0,-2 0 2 15,0 0 18-15,0 0 10 16,0 0 0-16,0 0 4 16,0 0-8-16,0 0-1 15,0 0-8-15,0 0-3 16,0 0-1-16,0 0-1 15,0 0-3-15,0 0-4 16,0 0-11-16,0 0-3 16,0 1-5-16,0-1-11 15,0 0 4-15,0 0 1 16,0 0 4-16,0 0 2 16,0 0-2-16,0 0 4 15,0 0-3-15,0 0-8 0,0 0-2 16,0 0 11-16,0 0 5 15,0 0 0-15,0 0 0 16,0 0 3-16,0 0-2 16,-10 0 0-16,-4 0 0 15,0-1 0-15,-5-4-1 16,-1-3 0-16,-4-2 2 16,-1 0-1-16,0 0 2 15,2-1 7-15,0 0 7 16,4 1 4-16,1 1-10 15,2 2-1-15,5 1 6 16,4 2-6-16,2 1-2 0,5 2-6 16,0 1-2-16,0 0 0 15,0 0-11-15,0 0-9 16,6 5 4-16,6 8 16 16,1 2 0-16,0 2 0 15,0 0 0-15,0 2 0 16,5-2-1-16,-1-3 0 15,0-2-29-15,0-2 14 16,-1-4-2-16,-1-3 10 16,2-3 1-16,-2 0 0 15,2 0 2-15,-1-9-5 16,-2-1-12-16,-2-1 14 16,2-2 6-16,-7 1 0 15,-1-2 2-15,-1 1 5 0,-2 0-5 16,0 3 6-16,-2 2 1 15,3 1-4-15,-4 3-1 16,0 1-2-16,0 3 1 16,0-2 1-16,0 2 2 15,-4 0-4-15,-8-1-2 16,-3 1-1-16,-1 0 3 16,-2 0 1-16,-2 0 4 15,0 0 4-15,-2-1 4 16,-1-1 4-16,1 1-9 15,2-2-4-15,7 3-1 16,5 0-3-16,7 0-15 16,1 0-102-16,0 0-211 0</inkml:trace>
  <inkml:trace contextRef="#ctx0" brushRef="#br0" timeOffset="128967.8">15134 14021 437 0,'0'0'90'0,"0"0"-73"15,0 0 49-15,0 0 17 0,0 0-7 16,0 0-43 0,0 0-28-16,9-3-5 0,7 10 1 15,3 4 0-15,2 1-1 16,-1 3 0-16,2 1 0 16,0-2 0-16,0-4-1 15,-2 3 1-15,-2-4-1 16,-3-4 1-16,-4 1 0 15,-3-6-2-15,-3 0 2 16,0 0 2-16,1 0 11 16,0-14-8-16,1-1 0 15,-1-3-5-15,0-3-6 16,0-1 0-16,-2-1-3 16,1 2-1-16,-2 5 4 15,-2 1 5-15,-1 8 1 0,0 3 9 16,0 2 16-16,0 2 1 15,-1 0-11-15,-8 0-9 16,-2 2 3-16,-5 9 9 16,-2 4-1-16,-3-1-4 15,-1 0-9-15,-1-2-4 16,0 1-32-16,0-5-136 16,7-1-255-16</inkml:trace>
  <inkml:trace contextRef="#ctx0" brushRef="#br0" timeOffset="137601.9">1508 15786 502 0,'0'0'47'0,"0"0"10"16,0 0 8-16,0 0 85 15,0 0-52-15,0 0-21 16,0 0-6-16,36 150-21 16,-30-118-10-16,1-4-9 15,-1-2-16-15,-3-9-7 16,-3-4-6-16,3-6-2 15,-3-4 1-15,2-3 0 16,-2 0 2-16,0 0 4 0,1 0-4 16,-1 0-3-16,2-10 0 15,-1-6-5-15,1-8-7 16,2-2-2-16,2 1-1 16,0-2 3-16,0 4 4 15,0 6 8-15,0 6-4 16,1 5 1-16,-5 5 3 15,1 1 0-15,3 0 3 16,1 11 5-16,4 11 24 16,4 2 2-16,-3 1-10 15,1-4-14-15,-4-5 2 16,3-5-9-16,0-5-2 16,-2-5-1-16,2-1 0 15,5-4-8-15,2-16 3 16,-1-4-4-16,9-4-2 0,-8 1-19 15,1 3 16-15,-4 6 7 16,-7 9 5-16,-4 6-2 16,0 3-3-16,3 1 7 15,1 17 6-15,0 6 6 16,4 3-12-16,-1-2-9 16,6-3-38-16,4-7-186 15,1-7-400-15</inkml:trace>
  <inkml:trace contextRef="#ctx0" brushRef="#br0" timeOffset="138135.16">2190 16000 691 0,'0'0'89'16,"0"0"-89"-16,0 0 0 15,0 0 7-15,0 0 7 16,0 0-6-16,70-103 18 0,-60 89 16 16,-5 4 3-1,-2 6-2-15,-3 4 11 0,0 0 11 16,0 0-20-16,0 0-7 15,0 4-32-15,-2 14-6 16,-1 8-1-16,3 2 0 16,0 0-28-16,0-2-41 15,2-2-6-15,4-3 1 16,-5-3 12-16,1-2-15 16,-2-3-8-16,0-5 16 15,0-1 28-15,-5-2 42 16,-7-1 20-16,-1-1 40 15,-2-1 16-15,-1 3-3 16,-1-1-7-16,5 0 12 0,5-1-6 16,5-1-16-16,2-2-15 15,0 0-4-15,0 0-23 16,3 0-10-16,15 0-4 16,6 0 1-16,3-2-1 15,6-5-16-15,4-3-58 16,3 0-126-16,4-4-510 15</inkml:trace>
  <inkml:trace contextRef="#ctx0" brushRef="#br0" timeOffset="138785.21">2915 15780 423 0,'0'0'103'16,"0"0"-67"-16,0 0 87 15,0 0 5-15,0 0-29 0,0 0-23 16,9-5-46-1,-9 30-7-15,0 9 62 0,0 1-36 16,0 0-13-16,-2-2-8 16,-2-8-8-16,1-7-5 15,3-5-8-15,0-4-7 16,0-5 2-16,0-4-2 16,13 0-9-16,13 0 4 15,8-11-5-15,5-5-13 16,1 4-7-16,-6-1-3 15,-7 4-7-15,-6 5-43 16,-3 0-37-16,-6 1-62 0,-2 2-142 16</inkml:trace>
  <inkml:trace contextRef="#ctx0" brushRef="#br0" timeOffset="139013.33">3313 15689 428 0,'0'0'481'15,"0"0"-478"-15,0 0-1 16,0 0 95-16,0 0-19 16,0 0-37-16,-10 183-11 15,8-154-15-15,2-3-10 0,-1-8-5 16,1-5-16-16,0-6-76 15,0-7-146-15,-3 0-434 16</inkml:trace>
  <inkml:trace contextRef="#ctx0" brushRef="#br0" timeOffset="139253.77">3131 15810 1036 0,'0'0'0'15,"0"0"1"-15,0 0-1 16,0 0 34-16,0 0-23 16,0 0-7-16,6 124 3 15,3-106-7-15,3-2-4 16,-3-6-81-16,6-8-104 15,0-2-257-15</inkml:trace>
  <inkml:trace contextRef="#ctx0" brushRef="#br0" timeOffset="139485.66">3554 15702 870 0,'0'0'51'16,"0"0"-46"-16,0 0 24 15,0 0 43-15,0 0-46 16,0 0-16-16,-41 227-6 16,41-215-4-16,5-6-29 15,-1-6-62-15,-2 0-115 16,-1-4-306-16</inkml:trace>
  <inkml:trace contextRef="#ctx0" brushRef="#br0" timeOffset="139659.54">3394 15726 956 0,'0'0'116'15,"0"0"-108"-15,0 0-8 16,0 0 32-16,0 0-6 15,0 0-8-15,67 0-18 16,-27 0-7-16,2 0-91 16,-6 0-188-16</inkml:trace>
  <inkml:trace contextRef="#ctx0" brushRef="#br0" timeOffset="139792.56">3709 15839 1015 0,'0'0'0'0,"0"0"-30"16,0 0-113-16,0 0-357 15</inkml:trace>
  <inkml:trace contextRef="#ctx0" brushRef="#br0" timeOffset="140453.55">4374 15676 867 0,'0'0'283'0,"0"0"-283"0,0 0-15 16,0 0 4-16,0 0-3 16,0 0-6-16,55 76 4 15,-16-76-3-15,0-11-5 16,2-15-36-16,-6-2-39 16,-10-2 10-16,-7 5 31 15,-8 6 58-15,-7 10 32 16,-3 6 55-16,0 3-4 15,0 4-54-15,0 23-23 16,-8 14-6-16,2 12 36 0,3 4-11 16,3-1-16-16,0-4-7 15,0-7 0-15,0-11 0 16,-3-7-2-16,-2-8 2 16,-4-8 40-16,-3-5 22 15,-1-6 1-15,-8 0 2 16,-3-4-22-16,-4-16-25 15,-2-5-1-15,4-1-13 16,6 2 4-16,5 3-5 16,12 4-5-16,3 2-9 15,0 4-40-15,22 0-31 16,8 2-27-16,9-2-69 16,2 0-137-16</inkml:trace>
  <inkml:trace contextRef="#ctx0" brushRef="#br0" timeOffset="140852.98">4832 15601 624 0,'0'0'230'16,"0"0"-228"-16,0 0 83 15,0 0 3-15,0 0-44 16,0 0-14-16,66 286-11 15,-50-254-10-15,-4-8-7 16,2-8-2-16,-6-5 2 0,-3-8-2 16,-5-3-1-16,0 0-4 15,0-17-19-15,-5-6-67 16,-8-9-27-16,-2-7 63 16,2-8-22-16,1-3-21 15,1-1 15-15,7 7-21 16,4 10 104-16,0 13 33 15,0 11 83-15,15 7-116 16,-2 3-8-16,2 2 8 16,0 13 37-16,1 0 46 15,-5 1-2-15,-1-1-13 16,-4-3-27-16,-6-1-30 16,0 0-11-16,0-5-65 15,-10 0-171-15</inkml:trace>
  <inkml:trace contextRef="#ctx0" brushRef="#br0" timeOffset="141084.48">5280 15732 929 0,'0'0'309'0,"0"0"-307"0,0 0-2 15,0 0 5-15,0 0-5 16,0 0 0-16,0 0-74 16,-26 162-220-16</inkml:trace>
  <inkml:trace contextRef="#ctx0" brushRef="#br0" timeOffset="142801.3">1735 16680 879 0,'0'0'73'16,"0"0"-43"-16,0 0 63 15,0 0-63-15,0 0-23 16,0 0 17-16,0 95 28 15,7-58-24-15,-1-4-14 16,2-4-4-16,-2-9-1 0,0-6-2 16,-1-9-7-16,0-3-1 15,1-2 1-15,6-6-25 16,7-15 22-16,2-6-21 16,-1-9-25-16,-6 4 33 15,0 8 6-15,-8 7 10 16,-3 12 1-16,1 5 3 15,-2 0 23-15,-1 7-17 16,7 11-8-16,1 6 33 16,1-1-32-16,2-5 0 15,0-4-2-15,3-8-1 16,-3-5-6-16,3-1-13 16,-3 0 6-16,-3-11 10 0,4-5 0 15,-4-2 1 1,-6 4 2-16,-1 7-4 0,-2 6 3 15,0 1-8-15,3 0-9 16,0 7-24-16,5 7 1 16,3-2-103-16,4-3-287 15</inkml:trace>
  <inkml:trace contextRef="#ctx0" brushRef="#br0" timeOffset="143063.78">2224 16724 689 0,'0'0'14'0,"0"0"-2"16,0 0 57-16,0 0-3 16,0 0 22-16,0 0 0 15,24-32-40-15,-24 32-40 16,0 0-5-16,0 10 17 15,3 1 7-15,3 0-6 16,0 2-1-16,1-1-8 16,-1 1-9-16,2 0-3 15,1-3-3-15,1-7-142 16,-1-3-445-16</inkml:trace>
  <inkml:trace contextRef="#ctx0" brushRef="#br0" timeOffset="143919.83">2767 16579 721 0,'0'0'111'0,"0"0"-85"15,0 0 43-15,0 0-16 16,0 0-48-16,0 0 1 16,24 123-3-16,-12-123 0 0,4 0 0 15,2-17-3-15,3-7-23 16,-1-4-18-16,-4 1 27 16,-2 4 13-16,-3 7 1 15,-5 5 0-15,-3 7 14 16,0 4 16-16,2 0-14 15,2 10-12-15,5 7 5 16,2 1-5-16,2-4-4 16,3-3-1-16,-1-8-37 15,3-3-14-15,-4 0 7 16,-1-8-8-16,-7-5 14 16,4 2 39-16,-5 2 5 15,-4 4 27-15,-2 3 32 0,-2 2-30 16,1 0-18-16,1 0-8 15,1 10-3-15,3 1-5 16,1-1-8-16,2-4-32 16,6-6-74-16,3 0-137 15</inkml:trace>
  <inkml:trace contextRef="#ctx0" brushRef="#br0" timeOffset="144250.09">3421 16393 515 0,'0'0'239'15,"0"0"-200"-15,0 0 4 16,0 0-11-16,0 0 26 16,0 0 10-16,10 72-28 15,-6-39 10-15,-2 1-20 16,-1-1-4-16,1-5-16 16,-1-3-7-16,1-6-2 15,1-5-1-15,-3-6-18 16,0-8-106-16,0 0-106 0,0-8-304 15</inkml:trace>
  <inkml:trace contextRef="#ctx0" brushRef="#br0" timeOffset="144429.63">3267 16412 979 0,'0'0'37'0,"0"0"-28"15,0 0 13-15,0 0 21 16,0 0-9-16,0 0 16 0,122-7-49 16,-59-8-1-16,0-3-94 15,-5-2-250-15</inkml:trace>
  <inkml:trace contextRef="#ctx0" brushRef="#br0" timeOffset="145313.15">4340 16487 296 0,'0'0'373'0,"0"0"-340"15,0 0 78-15,0 0-29 16,0 0 21-16,0 0-15 16,3-70-12-16,1 70-29 15,5 2-23-15,6 24-23 16,2 12 21-16,0 11 3 16,-6 5-6-16,-4-2-7 15,-4-5-6-15,2-8-4 0,-2-11-1 16,-2-8-1-16,1-9 0 15,-2-8 0-15,0-3-16 16,0-1-1-16,0-22-1 16,0-6-57-16,-3-7 1 15,-8 2 62-15,-1 4-7 16,3 5 19-16,0 7 0 16,2 5 10-16,1 6-10 15,0-1-1-15,3 3-6 16,0 2-4-16,3-3 10 15,0-1 0-15,0-3-7 16,0-4-3-16,0-2-2 16,12 1 9-16,-2 1 4 0,1 4 2 15,-2 0 16-15,1 6-6 16,2-2-3-16,-1 2-3 16,2 4 0-16,-1 0 11 15,7 0 3-15,-2 13 0 16,-1 2-16-16,-2 0-1 15,-7-1-3-15,-3-4-3 16,-1-3-2-16,-3-4-3 16,0-1-5-16,0-2-30 15,0 0-28-15,0 0-94 16,0-9-413-16</inkml:trace>
  <inkml:trace contextRef="#ctx0" brushRef="#br0" timeOffset="145680.89">4629 16300 485 0,'0'0'379'15,"0"0"-373"-15,0 0 46 16,0 0 95-16,0 0-71 15,0 0-24-15,0 0-24 16,9 231-18-16,-3-201-8 16,0-7-2-16,0-5-39 15,-1-6-104-15,-2-9-242 16</inkml:trace>
  <inkml:trace contextRef="#ctx0" brushRef="#br0" timeOffset="146335.55">4814 16487 310 0,'0'0'19'0,"0"0"-19"15,0 0-175-15,0 0 91 16,0 0 14-16,0 0 70 16,248-127 24-16,-241 116 57 0,-7-2 31 15,0 2-8-15,-18 3 64 16,-10 0-36-16,0 6-10 16,-2 2-4-16,0 0-13 15,5 8-4-15,5 9-40 16,2 3-34-16,8 7-8 15,2 6 1-15,8 3-5 16,0 0-10-16,2-3-5 16,14-8-1-16,5-6-10 15,3-8-6-15,-1-7 1 16,0-4-8-16,3-2 12 16,-3-17-5-16,1-6 0 15,-4-5 5-15,-4 0-4 0,-4 8 16 16,-4 5-4-1,-5 11 4-15,-2 3 5 0,-1 3-5 16,0 3-4-16,0 12-16 16,4 4 20-16,1-1 4 15,1-4-4-15,5-4 0 16,2-7-2-16,2-3-28 16,1 0 29-16,2-9 1 15,-3-3 11-15,-3 2 6 16,-4 6 42-16,-3 4 5 15,0 0-39-15,-1 0-24 16,4 3 7-16,1 6-8 0,3 0-1 16,-2-2-6-16,3-2-18 15,1-3-33-15,5-2-52 16,1 0-35-16,1-7-131 16,-2-9-306-16</inkml:trace>
  <inkml:trace contextRef="#ctx0" brushRef="#br0" timeOffset="146490.3">5493 16283 739 0,'0'0'60'0,"0"0"-60"16,0 0 0-16,0 0 34 16,0 0-19-16,0 0-12 15,0 157-3-15,0-122-134 16,12-3-95-16,6-7-100 0</inkml:trace>
  <inkml:trace contextRef="#ctx0" brushRef="#br0" timeOffset="146625.55">5567 16584 239 0,'0'0'236'0,"0"0"-10"16,0 0-30-16,0 0-35 15,0 0-46-15,0 0-36 16,-138 139-23-16,115-126-30 16,4-5-18-16,8-7-8 15,6-1-9-15,5 0-43 16,0-5-46-16,11-12-156 15,8-4-96-15</inkml:trace>
  <inkml:trace contextRef="#ctx0" brushRef="#br0" timeOffset="147170.84">5687 16425 443 0,'0'0'56'0,"0"0"-38"16,0 0 37-16,0 0-28 15,0 0-13-15,0 0-7 16,-18 193 0-16,18-193 30 16,0 0 67-16,0-7-1 15,0-11-79-15,0-5-24 0,0-6 0 16,0-2 1-16,0 0 4 15,0 0 15-15,0 1 19 16,0 2-8-16,0 1-8 16,-9 4 45-16,-1 1-30 15,-2 6 0-15,1 4-5 16,1 5-4-16,7 3-3 16,0 2-17-16,3 2-9 15,0-2-2-15,0 1-20 16,0-1-28-16,10-6 5 15,8-2 28-15,3-4 6 16,-3-7-7-16,-2-3 17 0,-5-4 1 16,-1-6 4-16,-4-4 8 15,0-3-1-15,-3 2-6 16,-1 4 14-16,-2 7 9 16,0 7-9-16,-9 9 29 15,-3 6-3-15,4 6-8 16,-1 0-16-16,-1 11-16 15,-5 19 0-15,9 11 6 16,6 3-11-16,0 5-1 16,25-4-101-16,8-4-251 15</inkml:trace>
  <inkml:trace contextRef="#ctx0" brushRef="#br0" timeOffset="147293">5881 16422 22 0,'0'0'1219'0,"0"0"-1219"16,0 0-1-16,0 0-11 16,0 0-114-16,0 0-421 15</inkml:trace>
  <inkml:trace contextRef="#ctx0" brushRef="#br0" timeOffset="192351.2">20991 9490 445 0,'-4'-6'15'0,"2"-2"34"15,-1 3 52-15,-1-1-7 16,2 2 15-16,-1 3-42 16,3-1-5-16,-1 2-31 15,-2 0-10-15,0 2-21 16,-5 14 0-16,1 9 0 15,2 6 11-15,2 2-11 16,3 2 0-16,0-3 3 0,0-1 0 16,8-4-2-1,7-2 0-15,1-5-1 0,8-6-8 16,4-6 7-16,2-5-2 16,3-3-4-16,-5-3 3 15,-1-12-9-15,-7-5 3 16,-4-2 0-16,-7-6 10 15,-4-1 8-15,-5-2-3 16,0 4 4-16,-6 2-4 16,-11 4 29-16,-7 6-34 15,-1 2-4-15,-2 7-2 16,0 5-34-16,6 1-27 16,2 1-59-16,10 12-127 15</inkml:trace>
  <inkml:trace contextRef="#ctx0" brushRef="#br0" timeOffset="193216.88">22286 9484 480 0,'0'0'219'16,"0"0"-193"-16,0 0 12 16,0 0-2-16,0 0-2 15,0 0-12-15,-22 44 15 16,22-14-14-16,0 5-13 15,4-3-3-15,12 0-1 16,4-3 3-16,2-5-4 16,2-5-5-16,1-5 3 15,-2-5 0-15,3-6-3 16,-3-3 1-16,-1 0 1 16,-3-12 2-16,-3-7 5 15,-6-10-6-15,-2-3-2 16,-5-5 6-16,-3 1 9 0,0 3-3 15,-3 8 26 1,-12 5-17-16,-4 10 1 0,-4 7-20 16,-2 3-3-16,-2 6-14 15,2 14-9-15,4 5-51 16,10 3-54-16,11 2-163 16,3-1-258-16</inkml:trace>
  <inkml:trace contextRef="#ctx0" brushRef="#br0" timeOffset="193750.58">23414 9532 684 0,'0'0'30'16,"0"0"-27"-16,0 0 8 16,0 0-11-16,0 0-2 15,0 0 2-15,-23 179 3 16,49-162 12-16,6-3-15 16,5-6-16-16,1-5-8 15,3-3 4-15,-2 0 3 16,-4-4 13-16,-8-10 4 15,-6-4 6-15,-6-5 19 16,-9-2 3-16,-6-2 25 16,0-2-27-16,-3 4 40 15,-15 2-22-15,-3 8 3 0,-3 7-13 16,-1 5-22 0,0 3-12-16,1 1-3 0,6 17-47 15,9 5-48-15,9 1-133 16,4-1-279-16</inkml:trace>
  <inkml:trace contextRef="#ctx0" brushRef="#br0" timeOffset="194117.41">24271 9580 508 0,'0'0'20'16,"0"0"-7"-16,0 0 0 16,0 0-8-16,0 0-4 15,0 0-1-15,-38 196 23 16,56-185 27-16,8-9-18 15,3-2 40-15,4-4-18 16,-1-18 8-16,-4-5 10 16,-4-6-3-16,-5-9-17 0,-9 2-15 15,-6-1-21-15,-4 6-13 16,-13 9-3-16,-19 12-10 16,-14 14-8-16,-4 0-40 15,-5 26-40-15,4 14-132 16</inkml:trace>
  <inkml:trace contextRef="#ctx0" brushRef="#br0" timeOffset="196709.13">17149 9858 544 0,'0'0'38'15,"0"0"11"-15,0 0 12 16,0 0 14-16,0 0-3 15,0 0-18-15,58 21-15 16,-32-13 14-16,1 2-11 16,3 4-30-16,0 0-9 15,0 5-1-15,-1 0-2 0,1 4-27 16,-2 1-53-16,4-1-48 16,-5 0-142-16</inkml:trace>
  <inkml:trace contextRef="#ctx0" brushRef="#br0" timeOffset="197451.57">18734 10521 469 0,'0'0'58'16,"0"0"16"-16,0 0-2 15,0 0 14-15,0 0-1 16,0 0-27-16,58 15-22 15,-39-5-11-15,1 0-16 16,4 2-5-16,-2 0-4 0,2 2 0 16,-3 2-14-1,3 2-10-15,-2-2-33 0,2 1-19 16,0 0-35-16,3-2-544 16</inkml:trace>
  <inkml:trace contextRef="#ctx0" brushRef="#br0" timeOffset="198119.61">19912 11217 515 0,'0'0'116'0,"0"0"-87"15,0 0 36-15,0 0-26 0,0 0 21 16,0 0-2-16,33 21-21 16,-19-11-11-16,0 0-15 15,3 2-8-15,-1 3-2 16,-1-3 1-16,5 2-2 16,-2 0 0-16,3-1-31 15,1 1-77-15,1 2 47 16,-1-3-168-16,0 2-66 15</inkml:trace>
  <inkml:trace contextRef="#ctx0" brushRef="#br0" timeOffset="198466.29">20690 11839 377 0,'0'0'118'0,"0"0"-52"0,0 0 23 15,0 0-40 1,0 0-19-16,0 0 10 0,53 60 35 16,-42-47-73-16,1 0 0 15,4 1 0-15,1 2-2 16,5-1-128-16,0 2 70 16,4 0-171-16,-2 0 14 15</inkml:trace>
  <inkml:trace contextRef="#ctx0" brushRef="#br0" timeOffset="198757.58">21679 12504 274 0,'0'0'123'0,"0"0"-92"15,0 0 58-15,0 0-35 16,0 0-43-16,0 0 27 16,85 89-36-16,-71-78 13 15,2 1-10-15,-1 1-5 16,3 0-8-16,-2 1-67 15,3-1-69-15,1-2-109 0</inkml:trace>
  <inkml:trace contextRef="#ctx0" brushRef="#br0" timeOffset="199088.18">22395 13053 31 0,'0'0'409'15,"0"0"-401"-15,0 0 58 16,0 0-41-16,0 0-6 15,0 0 5-15,15 45-6 16,-11-37-10-16,1-2 6 16,3 4 12-16,-2 0 57 15,-1-1-83-15,1 1 0 16,0 1-15-16,3 2-16 16,3-1-250-16,-1-1-43 15</inkml:trace>
  <inkml:trace contextRef="#ctx0" brushRef="#br0" timeOffset="199388.65">22894 13541 173 0,'0'0'236'15,"0"0"-226"-15,0 0 55 16,0 0 47-16,0 0-101 16,0 0 30-16,56 77-20 0,-50-70-14 15,0 2 48 1,0 0 23-16,-2-1-72 0,1-1-3 16,-2-1-3-16,2 1-1 15,-2-1-39-15,2 1-44 16,3 4-1-16,-1-2-49 15,1 1-164-15,2 2 207 16</inkml:trace>
  <inkml:trace contextRef="#ctx0" brushRef="#br0" timeOffset="199584.83">23196 13864 258 0,'0'0'29'0,"0"0"-28"15,0 0 42-15,0 0 34 0,0 0-43 16,0 0 86-16,52 58-108 16,-44-51-7-16,0 0-2 15,0 2-3-15,0-4-82 16,-1-1-101-16,-1-1-93 16</inkml:trace>
  <inkml:trace contextRef="#ctx0" brushRef="#br0" timeOffset="199807.87">23508 14073 375 0,'0'0'99'16,"0"0"-75"-16,0 0 34 16,0 0 28-16,0 0 23 15,0 0-88-15,61 75 77 16,-44-58-86-16,-2 0 35 15,-1-2-29-15,-1 1-18 16,-6-3-2-16,0 2-51 16,-2-4-48-16,-2 0-19 15,-2-4-36-15,-1-4-179 16</inkml:trace>
  <inkml:trace contextRef="#ctx0" brushRef="#br0" timeOffset="203686.03">16721 13836 768 0,'0'0'101'0,"0"0"-100"16,0 0 3-16,0 0 12 15,0 0 26-15,0 0 14 0,-24 78-15 16,23-38-19-16,1 3-16 16,0-1-4-16,0-2-2 15,13-6 1-15,2-4-2 16,6-3 1-16,2-7-21 15,5-8 21-15,5-6-21 16,5-6 7-16,1 0 6 16,-1-13 2-16,-6-9 1 15,-6-3 5-15,-10-1 0 16,-10-5-1-16,-6-1-2 16,-2-6 3-16,-21 3-1 15,-9-1 2-15,-7 5 5 16,-2 4 5-16,2 7 3 0,3 9-14 15,5 5-4-15,1 6 4 16,5 0-22-16,3 11-39 16,6 12-27-16,7 2-76 15,9-3-155-15</inkml:trace>
  <inkml:trace contextRef="#ctx0" brushRef="#br0" timeOffset="204287.49">17983 14050 525 0,'0'0'292'16,"0"0"-281"-16,0 0 25 15,0 0-4-15,0 0 12 16,0 0-1-16,0 0-9 16,-36 69-18-16,36-36-2 15,2-2-8-15,15-3-1 16,5-5-5-16,3-5-3 15,4-9-7-15,3-9-6 16,4 0 3-16,2-15 3 0,-2-7 4 16,-8-7 6-1,-9-6-12-15,-11 0-10 0,-8-3 9 16,-5 1 0-16,-22 5 13 16,-10 6 10-16,-5 12 24 15,-3 8-20-15,4 6-5 16,6 5-9-16,7 16-4 15,7 4-19-15,10 3-49 16,11 4-35-16,0-4-79 16,29-3-111-16</inkml:trace>
  <inkml:trace contextRef="#ctx0" brushRef="#br0" timeOffset="204667.98">18772 14101 698 0,'0'0'149'15,"0"0"-148"-15,0 0 11 16,0 0 5-16,0 0 7 15,0 0-6-15,-52 188-7 16,76-163-9-16,4-9-2 16,7-6 0-16,1-10-2 0,1 0 2 15,-1-13 2-15,-5-10 0 16,-8-4 1-16,-10-2 1 16,-11-1 2-16,-2 2 13 15,-12 3 19-15,-18 5-21 16,-9 4-17-16,-9 6-4 15,2 6 2-15,3 4-16 16,9 0-42-16,15 0-83 16,18 4-238-16</inkml:trace>
  <inkml:trace contextRef="#ctx0" brushRef="#br0" timeOffset="-212155.12">13157 13407 369 0,'-136'196'0'16,"9"-4"-128"-16,11-10-113 15</inkml:trace>
  <inkml:trace contextRef="#ctx0" brushRef="#br1" timeOffset="-204777.24">16047 9910 280 0,'0'0'83'0,"0"0"-11"0,0 0 7 16,0 0-29-16,0 0-9 15,0 0-6-15,33-25-3 16,-29 25-16-16,1-2 2 16,2 2 7-16,1 0-11 15,1 0-8-15,1 0 4 16,0 0 1-16,2 0 0 16,3-1-1-16,0 1 9 15,1-1-1-15,1 1-4 16,-1 0-10-16,-1 0 8 15,3 0-9-15,-1 0 7 16,5 0-6-16,2 0 2 16,1 0 0-16,0-2-5 0,1 2-1 15,-1 0 0 1,-1 0-1-16,0 0 1 0,-4-1 0 16,0 1 0-16,1 0 0 15,-3 0 0-15,2 0 0 16,-3 0 0-16,1 0 0 15,2 0-1-15,1 0 1 16,1 0 0-16,3 0 0 16,5 0 0-16,2 0 2 15,5-2-2-15,0-2 0 16,2 0 1-16,-3-1-2 16,0 3-2-16,-4-1-2 0,1 0 1 15,-3 2-13 1,-3-2 16-16,3 1 0 0,0-1 2 15,1 2-1-15,3-4 1 16,1 1 0-16,1 0 4 16,-1 0-4-16,2 0-1 15,1-1 1-15,-4 3-1 16,2-1 0-16,-3 1-2 16,1 2-1-16,-1 0-1 15,0-1 2-15,-2 1 4 16,3 0-2-16,-1-1 2 15,1-1-1-15,-1 0 1 16,2 1-2-16,-1-3 2 16,2 2-1-16,0-2-1 15,-1 2-1-15,-1-2 1 0,-1 1 1 16,2 0 0 0,-2-1-1-16,1 3 4 0,0-2-1 15,1 1-3-15,1 1 0 16,-1 1 0-16,-2-2 0 15,0 2-2-15,-4 0 2 16,0-1 0-16,-1 1 0 16,-1 0 0-16,3-2 0 15,-1 2 0-15,-1 0 3 16,0 0-2-16,0 0 0 16,2-1 2-16,3 0 0 15,-2-1 1-15,2 1-3 0,-1-1-2 16,-4 2 1-1,0 0 0-15,-1 0 1 0,-2 0-1 16,-2 0 0-16,2 0 0 16,-1 0 0-16,1 0 2 15,2 0-1-15,1 0 7 16,4 0-7-16,-1 0 27 16,2 0-19-16,-3 0-7 15,1 0 2-15,-4 0-1 16,1 0-2-16,-2 0-2 15,1 0 4-15,0 0-2 16,-1 0-1-16,1 0 0 16,5 0 1-16,3 0-1 0,3 0 0 15,2 0 7 1,-1 0-5-16,-5 0-2 0,-3 0 0 16,-1 0 1-16,-3 0-2 15,-2 0 0-15,0 0 1 16,-2 2 0-16,3-1 0 15,-1-1 1-15,3 0 0 16,2 0-1-16,1 0 2 16,1 0 0-16,-1 0-2 15,-1 0 1-15,-3 2-1 16,-3 0 0-16,1 0 1 16,-1 1-1-16,0 1 0 0,-2-2-1 15,4 0 1-15,-3 0 0 16,1-1 0-16,1 2 0 15,-2-2 1-15,3 2-1 16,-3 0 1-16,3-2-1 16,-3 2-1-16,-1-1 1 15,1 0 0-15,1 0 0 16,0 0 0-16,0-1-1 16,0-1 2-16,0 0-1 15,-1 0 0-15,0 1 0 16,2-1 1-16,-1 1-1 15,0 1 0-15,1-1 0 16,-4 2 1-16,3-2-1 0,3-1 1 16,-2 2 0-1,2-2-1-15,-1 0 0 0,-1 0 0 16,2 1 0 0,-2-1 3-16,2 3-3 0,-3-1 0 15,0-1-3-15,-2 0 3 16,2 0-2-16,-2 2 2 15,1 0 0-15,1 0 0 16,2-2 0-16,3 1 0 16,-2-2 0-16,-1 1 1 15,-1 0-1-15,1 1 0 16,0 0-1-16,-1-1 0 16,0 0 1-16,2 2 0 15,0-1 1-15,2 1-1 0,2-2 1 16,3-1-1-1,0 1-1-15,-1-1 0 0,1 0 1 16,-1 0-1-16,0 0 1 16,-2 0 0-16,-4 0 0 15,-1 0 0-15,-5 0 1 16,1 0-1-16,-1 0 0 16,1 0 1-16,1 0-1 15,2 0-1-15,0 0 1 16,2 0 2-16,0 0-2 15,0 0-1-15,4 0 1 16,-2 0 0-16,5 0 0 16,-2 0 0-16,-2 0 0 15,0 0-1-15,0 0 1 16,-1 0 0-16,2 0-1 0,3 0 1 16,-1 0 0-16,1 0 0 15,1 0 0-15,2 0 2 16,-1 0-2-16,0 0 0 15,1 0 0-15,-1 0 1 16,1 0 0-16,-1 0-1 16,1 0 0-16,0 0 0 15,-2 0 0-15,-1 2-1 16,0-2 1-16,2 0 0 16,-1 2 0-16,0-2 1 15,2 1 0-15,-2 0-1 16,1-1 0-16,-4 1 0 0,3 1 0 15,-1-2 0-15,1 1 2 16,0 1 0-16,1-1-2 16,0-1 0-16,-2 2 0 15,-1-2-2-15,-2 0 2 16,-1 0 0-16,0 0-2 16,1 0 2-16,1 0-2 15,0 0 3-15,1 1-1 16,0 1 0-16,-1-1 0 15,-1 0-1-15,-1 1 1 16,0-1 0-16,-1 2 0 16,1-3 2-16,-2 0 0 15,-2 1-2-15,-1-1-2 0,-4 0 2 16,1 0 0-16,2 0 0 16,-4 0 0-16,-1 0 0 15,-4 0 2-15,-5 0-2 16,0 0 0-16,-3 0 0 15,2 0 0-15,0 0 5 16,1 0 4-16,4 0-5 16,-1 0-3-16,2 0-1 15,-1 0-1-15,-1 0 1 16,2 0 0-16,3 0-1 16,0 0 1-16,2 0 0 15,-1 0 1-15,-2 0-1 0,-3 0 2 16,-1 0 0-16,-2 0 31 15,-1 0-1-15,-1 0-2 16,-1 0 2-16,-1 2-8 16,0-1-9-16,-1-1-6 15,-1 1-7-15,-1-1-2 16,4 0-1-16,4 0-20 16,0 0-75-16,-2 0-194 15</inkml:trace>
  <inkml:trace contextRef="#ctx0" brushRef="#br1" timeOffset="-201145.77">26296 9521 231 0,'0'0'50'15,"0"0"-14"-15,0 0 30 16,0 0 25-16,0 0-5 16,0 0-13-16,0 0-20 15,0-3-10-15,0 3-12 16,0 0-8-16,0 0-7 16,0 0-10-16,0 0-6 15,0 0 0-15,0 0 0 16,0 7 5-16,0 3-4 15,0 4 0-15,0 0 3 16,0 3 0-16,0 0 0 0,0 3-2 16,0-2-1-1,0 2 2-15,0-1-3 0,0 2 0 16,0 1 0-16,0 0 2 16,0 2-2-16,0-1 0 15,0 1 0-15,0-2-2 16,0 0 2-16,0-1 3 15,0-1-3-15,0 0-3 16,0 0 3-16,0-1 2 16,0-1-1-16,0-1 0 15,0 1 0-15,0 3-1 16,0-3 0-16,0 1-1 16,0-1 1-16,0 2 0 15,0-1 0-15,-1-1 0 0,-1-1 1 16,1-3-1-16,-1 0-1 15,-1-1 0-15,-1 0 0 16,3-1-10-16,-2 0 10 16,1 2 0-16,1-1 0 15,-1 3 1-15,2 0-1 16,-1 2 1-16,1-2 0 16,0 0-1-16,0 1 1 15,-2 0 1-15,2 1-1 16,0-3 0-16,-3-1-1 15,2 0 1-15,-2-1-7 16,-2 0-9-16,2-2 5 16,-1 2 1-16,1-1 9 0,3 0 0 15,-2 3-7 1,2-2 8-16,0-2-3 0,-1 0 3 16,-1-1-3-16,-1-2 3 15,2 2 0-15,-2-2 0 16,1 0 0-16,1 0 1 15,-1 2-1-15,2 2 0 16,0-1 0-16,-1-1 0 16,-2 1 2-16,0-1 0 15,-1 0-2-15,-1-2 0 16,1 2-5-16,-1 1 4 16,0 1 1-16,1-1 0 15,-2 3 2-15,5-1 13 16,-1-2-12-16,2 1-2 0,-1-1 0 15,-4 1-2-15,1 0 0 16,-1 1-2-16,1-3 2 16,1-1 1-16,1 0 1 15,1-1 1-15,1 2-2 16,-3-2 1-16,0 1-1 16,0-1 17-16,0 0-7 15,1 0-9-15,1 1 1 16,-1-2-2-16,2 0 2 15,-1 4-4-15,-1-2 2 16,1 0-1-16,-1 0 0 16,1-2 0-16,1 0 0 15,-2 0 1-15,2 2 0 0,0-2 0 16,0 0 0-16,-1 3-1 16,1-1 1-16,-3 1 4 15,1 1-4-15,2 1 1 16,0 2-1-16,0-1 0 15,0 0 34-15,0 3-34 16,6-1-5-16,0 1 5 16,0 1 1-16,-1 0-1 15,-1 1-3-15,2 1 3 16,-1 0-2-16,-2 0-9 16,0-2 0-16,-2-2 11 15,1 0 0-15,-2 3-1 0,0-3 1 16,1 1 17-1,-1 1-5-15,2 0-12 0,1-1 0 16,-2 2 15-16,1-3-15 16,-1 2-8-16,1-1 8 15,-2 2-1-15,0-1-5 16,0 0 3-16,0 1 3 16,0 0-1-16,0-1 1 15,0 1-4-15,0-3 4 16,0 0 4-16,0 2-4 15,0 0-2-15,0-1 2 16,0 2 4-16,0-2-4 16,0 0-11-16,0 0 11 0,0 0 2 15,0 2-2 1,0 0 0-16,0-1 2 0,0 1 1 16,0 1-3-16,-2-1 0 15,1 1 8-15,1 0-8 16,0 1 1-16,0 0 1 15,0 1 9-15,0 0-11 16,0 3 0-16,0-3 3 16,0 2 2-16,0-1-5 15,0-1 0-15,0 2 2 16,0-1-6-16,0-2-1 16,0 4 5-16,0-1 0 15,0-1-1-15,0 2-6 0,1-3 6 16,1 4 0-16,-1-3-9 15,2 1 18-15,-2-2-12 16,1 0 4-16,-2 1-5 16,0-2-4-16,0-1 3 15,0-1 6-15,0 1 1 16,0-1-1-16,0-1 0 16,0 1 0-16,0-2 0 15,0 2-2-15,0 2 2 16,0-3 0-16,0 2 0 15,0 0 0-15,0 2 0 16,-2-1-13-16,2 1 6 16,0 2 3-16,0-2 4 15,0 1-17-15,0 1 17 0,0-1-3 16,0 1 14 0,0-1-20-16,3 0 9 0,-3 0-3 15,2 0-27-15,-2-1 30 16,0 0 0-16,0-1 8 15,0 2 11-15,0 1-19 16,0-2 0-16,-2 1 11 16,1-2-4-16,1 0 12 15,0-1-19-15,0 1 2 16,0 1 8-16,0-3-10 16,0-2 0-16,0 3 0 15,0-4 0-15,0 2 0 0,0-1 15 16,0-2-15-16,0 1 0 15,0 1 0-15,0 0 6 16,0-2-6-16,0 1-1 16,0-1 1-16,0 0-2 15,0 0-10-15,0 3 12 16,0-2 0-16,-2 0-2 16,2 2 2-16,-1-2-8 15,1 1 8-15,0-3-3 16,0 2 1-16,0 0-3 15,0-1 5-15,0 2 5 16,0 1-5-16,0-2-5 16,0-1 5-16,0 0-1 0,0-2 1 15,0 2-3 1,0 2 3-16,0-1-2 0,0-3 2 16,0 4 0-16,0-1 12 15,0-1-12-15,0 1 0 16,1 1 0-16,2 1 0 15,-1-3-4-15,-1 0 4 16,-1-1 0-16,0-3-1 16,0 2-3-16,0 0 4 15,0 2 0-15,0 0 9 16,0-3-9-16,0 2 0 16,0-2-1-16,0 0 1 15,0 1 9-15,0-1-8 16,0-1-2-16,0 1 1 0,0 0-1 15,0 1 1-15,0-1 3 16,0 3-3-16,0 1 0 16,0-1-1-16,0 2 1 15,0 0 12-15,0-1-10 16,0 0-4-16,0-1 4 16,0 0 1-16,0-2-3 15,0 4 0-15,2-3 0 16,-1 1 1-16,1 0 1 15,0-1-2-15,-2 1-1 16,0 0 0-16,0-2 2 16,0 1 10-16,0-3-9 15,0 0-1-15,0 0-1 0,0-1 0 16,0-1-1-16,0-2 1 16,0 5 0-16,0-4 0 15,0 2 0-15,0-1 19 16,0-3-18-16,1 2 1 15,1-1-2-15,1 0 1 16,-2 0 0-16,-1-4 2 16,0 3 11-16,0-3 5 15,0 1-3-15,0-1-8 16,0 0-7-16,0-2-1 16,0 1-19-16,0-1-34 15,0 0-71-15,0 0-285 0</inkml:trace>
  <inkml:trace contextRef="#ctx0" brushRef="#br1" timeOffset="-198783.92">29407 9772 237 0,'0'0'105'0,"0"0"-84"16,0 0 55-16,0 0-15 0,0 0-6 15,0 0 19-15,0 0-26 16,145 0 3-16,-123 0-18 15,2 0-15-15,-2 0-4 16,4-2-14-16,-3 2 26 16,2 0-10-16,0 0-13 15,2 0 9-15,3 0-3 16,1 0-7-16,3 2 2 16,2 2-1-16,2 0-2 15,0-1-2-15,-1-1 2 16,-1-1 0-16,-1 2 1 15,-4-2-2-15,-3 2 0 16,-1-1 0-16,0 2 0 16,-2-4 0-16,-2 1 0 15,-1 0 0-15,0-1-3 0,4 4 3 16,1-4 1-16,4 1 2 16,2 1-3-16,-2 0 1 15,0-1-1-15,-5 0 2 16,1 1-5-16,1 1 3 15,1-1 0-15,2 2-2 16,0-1 0-16,1 2 1 16,-1-2-8-16,2-1 4 15,-2 2-1-15,2 1 4 16,4-1-5-16,-4 1 5 16,-2-1 2-16,-5-1-2 15,-2 1 2-15,-1-3-2 0,-2 2-14 16,-1-1 3-1,1-1 13-15,-5 1 0 0,-1-2-7 16,1 0-7-16,2 0 14 16,6 0-3-16,3 0 3 15,1 0-1-15,0 0 1 16,-5 0-8-16,-2 1-23 16,-3 2 23-16,-2-2-22 15,2 2 23-15,0 0 4 16,1-2 3-16,-2 0 0 15,4 1 2-15,-2-1-2 16,5 1 0-16,0-1-2 16,4 0 4-16,1 2-4 15,-3 1 4-15,0-2-5 16,-7 2 3-16,4-1-2 0,-1 1 4 16,0-1-1-16,-1 0-1 15,2-2-20-15,-4 1 14 16,-1-1 9-16,1-1-3 15,0 1 0-15,0-1 1 16,1 3 2-16,-1-3 0 16,-2 2 10-16,1-1-7 15,-6-1-6-15,-1 1 0 16,2-1-1-16,0 2-1 16,1-2 1-16,1 1 1 15,-3-1 0-15,6 0 2 16,1 0 0-16,1 0-2 0,2 0 0 15,2 2 0-15,-1-1 0 16,-1 1 3-16,3-2 1 16,0 4-4-16,0-3 0 15,1 2-3-15,-2 0-1 16,-2 0 4-16,-3-2 9 16,-4 1-9-16,0-2 2 15,-1 0-4-15,-2 0 4 16,3 0-2-16,-2 0 0 15,0 0 2-15,-2 0 6 16,1 0 2-16,-2 0-4 16,-1 0 5-16,0 0-1 15,-2 0 2-15,1 0-7 0,-2 0-1 16,2-2-1 0,0 2 2-16,-2 0-5 0,-1 0 6 15,-4 0 1-15,1-1 1 16,1 1 6-16,0 0-5 15,2 0 9-15,-1 0-6 16,-1 0-8-16,0 0 1 16,0 0 3-16,0 0 0 15,0 0 4-15,1 0 2 16,1 0-7-16,-2 0 1 16,4 0 4-16,-2 0-9 15,-4 0-3-15,1 0 0 0,-1 0 0 16,-1 0 0-16,2 0 1 15,-1 0 1-15,1 0 6 16,1 0 4-16,0 0 6 16,0 0 1-16,1 0-12 15,2 0-7-15,-2 0 0 16,-1 0-3-16,2 0-48 16,-2 0-56-16,-1 0-297 15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14:47:10.814"/>
    </inkml:context>
    <inkml:brush xml:id="br0">
      <inkml:brushProperty name="width" value="0.05292" units="cm"/>
      <inkml:brushProperty name="height" value="0.05292" units="cm"/>
      <inkml:brushProperty name="color" value="#00B050"/>
    </inkml:brush>
  </inkml:definitions>
  <inkml:trace contextRef="#ctx0" brushRef="#br0">26102 1453 289 0,'0'-15'206'16,"0"3"-111"-16,0 4 78 15,0 2-69-15,0 3 1 16,2 3-19-16,-2 0-29 0,1 0-25 16,7 17-30-1,3 19 0-15,3 14 60 0,3 14-16 16,-1 7-21-16,-4 7-3 16,0-1-9-16,-6-4-9 15,-6-4-4-15,0-6 3 16,0-7-8-16,-2-7 8 15,-1-5-6-15,3-7-48 16,0-9-63-16,8-12-135 16,6-15-344-16</inkml:trace>
  <inkml:trace contextRef="#ctx0" brushRef="#br0" timeOffset="531.96">26082 1608 760 0,'0'0'81'16,"0"0"-77"-16,0 0-4 15,0 0 69-15,0 0-36 16,0 0 4-16,68-101-5 15,-38 96 0-15,3 5-11 16,3 0-2-16,1 0 3 16,-4 13-3-16,-8 6 9 0,-4 2-12 15,-12 4-5 1,-7 1 3-16,-2 2-8 0,-2 1 7 16,-14 0 11-16,-2-2 2 15,1-5-21-15,4-4-1 16,6-2 0-16,5 0-4 15,2 1-33-15,14 2-4 16,24 4 1-16,12 2 23 16,5 2 13-16,0 1 1 15,-10 0 3-15,-12-4-1 16,-17-3 23-16,-15-2 5 16,-1-1-27-16,-26 2 6 15,-16 2 32-15,-9-2-14 16,-1-1-14-16,9-4-7 15,13-3-7-15,15-7-2 0,10-2-66 16,5 0-32-16,14-3-10 16,22 0-72-16,16 0 29 15,12-8-116-15,0-11-158 16</inkml:trace>
  <inkml:trace contextRef="#ctx0" brushRef="#br0" timeOffset="831.68">26756 2003 452 0,'0'0'218'0,"0"0"-92"16,0 0 4-16,0 0 41 15,0 0-83-15,0 0-3 16,92-125-70-16,-95 129-15 16,-8 21-24-16,-3 9 24 15,4 8 5-15,2 2-5 0,8-1-4 16,0-7 2-16,20-6-9 16,9-9-9-16,10-9 8 15,12-10 12-15,0-2 1 16,1-9 0-16,-9-12 7 15,-17-7-5-15,-12-3 1 16,-12-2 1-16,-2-1-1 16,-5 2-4-16,-15 12 0 15,-6 7-1-15,-2 9-6 16,-2 4 7-16,5 0-10 16,7 4 10-16,10 9-73 15,8-2-117-15,18-4 20 16,21-6-122-16</inkml:trace>
  <inkml:trace contextRef="#ctx0" brushRef="#br0" timeOffset="1370.74">27423 1838 879 0,'0'0'10'0,"0"0"17"15,0 0-27-15,0 0 46 16,0 0 31-16,0 0-27 15,-17 221-23-15,17-184-15 16,0-2-6-16,17-11-2 16,2-9 2-16,4-7 1 0,0-8 43 15,2 0-18-15,0-8-9 16,0-11-9-16,-3-6-10 16,-2-2-1-16,-1 1-1 15,-2-1-2-15,-4 4 0 16,-2 5-9-16,-3 4 6 15,-3 5-1-15,-4 5 3 16,-1 3-2-16,0 1 2 16,0 0-7-16,0 0-9 15,0 0-4-15,0 0-4 16,0 0-10-16,0 0 9 16,0 0 14-16,0 0-2 15,0 0 2-15,2 0 12 16,-1 0 4-16,3-1-2 15,-1-1 7-15,3-1-8 0,2 0-2 16,3 3 1-16,1 0-4 16,3 0 0-16,0 0-1 15,-1 13 2-15,-1 2 1 16,-3 2-2-16,-1 2 4 16,-3 1 3-16,0-1 13 15,-2 1 4-15,1-2-10 16,1 1 0-16,-3-5 1 15,-2-1-8-15,-1-6-3 16,0-4-29-16,0-3-136 16,0 0-273-16</inkml:trace>
  <inkml:trace contextRef="#ctx0" brushRef="#br0" timeOffset="1848.91">27968 1927 701 0,'0'0'39'0,"0"0"-35"15,0 0-1-15,0 0 5 16,0 0 16-16,0 0 2 0,19 192-16 15,-10-175 1-15,7-5 0 16,4-7 15-16,4-5 13 16,4 0-12-16,2-7-15 15,-1-9-8-15,0-5 1 16,-2 0 13-16,-5-2 7 16,2 4 8-16,-9 3 1 15,-5 5-17-15,-8 5 25 16,-2 6 10-16,0 0-52 15,0 4-2-15,0 21-37 16,0 10 39-16,-2 4 3 16,2 4-2-16,0-3 0 0,0-4 0 15,9-7-1 1,2-6 0-16,-2-7 1 0,-2-9 0 16,1 0 0-16,0-7-1 15,5 0-18-15,3-7-44 16,0-12-147-16,4-5-457 15</inkml:trace>
  <inkml:trace contextRef="#ctx0" brushRef="#br0" timeOffset="2233.35">28737 2042 918 0,'0'0'179'0,"0"0"-145"0,0 0 101 15,0 0-56-15,0 0-57 16,0 0-20-16,-25-41-2 16,8 41-5-16,-3 0 3 15,3 2-6-15,4 14-32 16,8 7-29-16,5 4 1 15,5 3 4-15,19 7-16 16,7-2-5-16,2 1 26 16,-6-4 46-16,-8-5 13 15,-9-7 3-15,-10-5 11 0,0-3 58 16,-3-5 9-16,-19 0 3 16,-8-4-34-16,-10-3-5 15,-3 0-11-15,6 0-15 16,8 0-19-16,16-4-13 15,11-5-58-15,2-2-57 16,18-5-246-16</inkml:trace>
  <inkml:trace contextRef="#ctx0" brushRef="#br0" timeOffset="2399.28">29139 2337 947 0,'0'0'156'0,"0"0"-156"15,0 0-56-15,0 0-203 16</inkml:trace>
  <inkml:trace contextRef="#ctx0" brushRef="#br0" timeOffset="12815.72">23956 9076 336 0,'0'0'53'0,"0"0"4"0,0 0-6 15,0 0 0-15,0 0-32 16,0 0 4-16,0 0-10 15,31-1-10-15,-19-2 4 16,4 3 8-16,1 0 0 16,5 0-5-16,5 0-3 15,6 0-7-15,6 0 0 16,5 5-9-16,1 0-78 16,0-2-171-16</inkml:trace>
  <inkml:trace contextRef="#ctx0" brushRef="#br0" timeOffset="13732.64">23950 11133 417 0,'0'0'112'0,"0"0"-101"16,0 0 24-16,0 0-15 15,0 0-1-15,0 0-19 16,201-15-180-16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6:43:00.862"/>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532.34">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1883.51">23932 4896 664 0,'0'0'122'0,"0"0"-5"15,0 0-16-15,0 0-51 16,0 0-26-16,0 0-23 16,47-29 9-16,-41 24-4 15,-3 3 13-15,-3 0 10 16,0 2-11-16,0 0 7 15,0 0-18-15,0 0-2 16,-3 2-8-16,-11 13 6 16,-4 6 13-16,-3 4 24 15,4 1-8-15,1 0-11 0,5 2-19 16,1-1-2 0,6-2-9-16,1-7-175 0,1-6-652 15</inkml:trace>
  <inkml:trace contextRef="#ctx0" brushRef="#br0" timeOffset="5924.19">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7676.87">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32613.4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6:53:05.60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2574.94">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3236.88">21222 6794 251 0,'0'0'251'0,"0"0"-186"15,0 0 62-15,0 0-23 16,0 0-37-16,0 0 8 15,0 0 15-15,0 0-15 16,0 0-9-16,0 0-42 16,0 0 1-16,0 0-16 15,0 0-4-15,0 0-10 16,0 0-13-16,0 0-63 0,0-3-140 16</inkml:trace>
  <inkml:trace contextRef="#ctx0" brushRef="#br0" timeOffset="3971.7">21382 6958 206 0,'0'0'250'0,"0"0"-167"0,0 0 22 16,0 0-3-16,0 0-27 16,0 0-41-16,-1 0 2 15,1 0 15-15,0 0-16 16,0 0 14-16,0 0-7 16,0 0-14-16,0 0 13 15,0 0-26-15,0 0-6 16,0 0-4-16,0 0-3 15,0 0-2-15,3 0 0 16,4 0-3-16,-1 0-7 16,1 0-23-16,1 0-51 15,2 0-56-15,-2 0-76 16,-2-3-138-16</inkml:trace>
  <inkml:trace contextRef="#ctx0" brushRef="#br0" timeOffset="4143.68">21382 6958 371 0</inkml:trace>
  <inkml:trace contextRef="#ctx0" brushRef="#br0" timeOffset="4250.1">21382 6958 371 0,'12'92'229'0,"-12"-92"-202"0,0 0 65 0,0 0-24 0,0 0-33 16,1 0-9-16,4 0-24 15,1 0 5-15,2 0-7 16,0 0 4-16,0 0-11 16,2 0-70-16,-1 0-166 15</inkml:trace>
  <inkml:trace contextRef="#ctx0" brushRef="#br0" timeOffset="5658.7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6298.11">21754 7159 636 0,'0'0'227'15,"0"0"-227"-15,0 0 105 16,0 0-20-16,0 0-56 0,0 0-23 16,-3 0 1-16,3 0-2 15,0 0-5-15,0 0-13 16,0 0-12-16,0 0-68 15,0 0-49-15,0 0-187 16</inkml:trace>
  <inkml:trace contextRef="#ctx0" brushRef="#br0" timeOffset="6666.35">21754 7159 381 0</inkml:trace>
  <inkml:trace contextRef="#ctx0" brushRef="#br0" timeOffset="6760.7">21754 7159 381 0,'92'-7'321'0,"-92"7"-266"0,0 0 62 0,0 0-50 15,0 0-38-15,0 0-27 16,0 0 6-16,0 0-16 16,0 0-1-16,0 0-64 15,0 0-85-15,2 0-131 16</inkml:trace>
  <inkml:trace contextRef="#ctx0" brushRef="#br0" timeOffset="7159.64">21961 7134 789 0,'0'0'81'0,"0"0"-11"16,0 0 29-16,0 0-57 16,0 0-32-16,0 0-10 15,-2 0-5-15,2 0-34 16,0 0-75-16,0 0-56 0,0 0-191 15</inkml:trace>
  <inkml:trace contextRef="#ctx0" brushRef="#br0" timeOffset="9656.34">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0659.91">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20892.87">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22330.72">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45839.46">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46466.89">26652 4232 478 0,'0'0'370'15,"0"0"-310"-15,0 0 57 16,0 0-9-16,0 0-63 15,0 0-17-15,1 0-28 16,2 0-9-16,-3 0 4 16,0 0-35-16,1 0-67 15,-1 0-145-15,0 0-461 16</inkml:trace>
  <inkml:trace contextRef="#ctx0" brushRef="#br1" timeOffset="47103.37">26802 4457 258 0,'0'0'338'0,"0"0"-284"16,0 0 53-16,0 0-8 16,0 0-29-16,0 0-9 15,-1 0-28-15,1 0 15 16,0 0-4-16,0 0-29 15,0 0 5-15,0 0-20 16,1 0 0-16,10 0 4 16,-1 0 5-16,2 0-18 15,3 0-3-15,-1 0-83 0,0 0-56 16,-2 0-181 0</inkml:trace>
  <inkml:trace contextRef="#ctx0" brushRef="#br1" timeOffset="47249.07">26802 4457 610 0</inkml:trace>
  <inkml:trace contextRef="#ctx0" brushRef="#br1" timeOffset="47329.28">26802 4457 610 0,'21'104'59'0,"-21"-104"34"0,0 0 20 15,0 0-66-15,8 0-36 0,3 0-5 16,0 0-6-16,1 4-30 16,1-3-138-16,-2-1-240 15</inkml:trace>
  <inkml:trace contextRef="#ctx0" brushRef="#br1" timeOffset="48343.86">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48873.21">27332 4658 829 0,'0'0'88'15,"0"0"36"-15,0 0-18 16,0 0-65-16,0 0-5 16,0 0-32-16,-1 3-1 15,1-3-6-15,0 0-1 16,0 0-25-16,0 0-31 16,0 0-79-16,4 0-154 15</inkml:trace>
  <inkml:trace contextRef="#ctx0" brushRef="#br1" timeOffset="49308.67">27471 4637 91 0,'0'0'615'0,"0"0"-549"16,0 0 24-16,0 0 22 16,0 0-44-16,0 0-56 15,-2 0-7-15,2 0-2 16,0 0-3-16,0 0 0 15,0 0-28-15,0 0-36 16,0 0-104-16,2 0-224 16</inkml:trace>
  <inkml:trace contextRef="#ctx0" brushRef="#br1" timeOffset="49682.66">27624 4650 401 0,'0'0'395'16,"0"0"-367"-16,0 0 49 15,0 0 18-15,0 0-51 16,0 0-44-16,0 0-6 15,0 4-26-15,0-2-28 16,0-2-48-16,3 0-208 16</inkml:trace>
  <inkml:trace contextRef="#ctx0" brushRef="#br1" timeOffset="51121.91">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52903.03">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14:28:21.900"/>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FF0000"/>
    </inkml:brush>
  </inkml:definitions>
  <inkml:trace contextRef="#ctx0" brushRef="#br0">28381 1669 548 0,'-3'0'69'0,"3"0"-50"0,0 0 30 16,0 0-1-16,0 0-11 16,0 0-23-16,0 0 9 15,0 0-12-15,0 0-4 16,0 0-4-16,0 0-3 16,0 0-4-16,0 0-72 15,0 0-77-15,7 0 19 16,-1 0 18-16,0 0-37 0,-3 0 105 15,-3 0 29 1,0 0 19-16,0 0 7 0,2 0 25 16,-1-2 51-16,-1 1 9 15,3 0-10-15,0-2 2 16,1 0-9-16,1 1-14 16,4-3-11-16,7 0-26 15,4 0-17-15,7 0-5 16,3-2 0-16,1 1-2 15,-3 2 3-15,-4 1 0 16,-3 1 11-16,-5 2-9 16,-3 0-1-16,-2 0-2 0,-2 0-2 15,0 11 15 1,6 2 10-16,3 3-4 0,4 2-15 16,4-2-6-16,2-3-1 15,3-2-13-15,4-5 1 16,1-5 5-16,1-1-4 15,3 0 1-15,-4 0-11 16,1 0 22-16,-4 0-21 16,-3 0 17-16,-2 0 4 15,-1 0-8-15,-3 0 6 16,-1 0-10-16,-3 0-8 16,2 0-30-16,-3 0 34 15,0 0-6-15,2 0 1 16,0 0 9-16,6 0-1 15,2 1 3-15,1 1-20 0,0-2 23 16,-3 0 7-16,1 0 31 16,4 0 3-16,0 0-34 15,6 0-12-15,-2-4 11 16,-1-1-35-16,-8 3 27 16,-1-1 9-16,-9 1 23 15,-3 2-20-15,-5 0-3 16,-6 0-259-16</inkml:trace>
  <inkml:trace contextRef="#ctx0" brushRef="#br1" timeOffset="139715.07">10868 9097 248 0,'0'-2'201'0,"0"2"-135"16,0 0 42-16,0-1-21 16,0 1-27-16,0 0-27 15,0 0-11-15,0 0-10 16,0 0-6-16,0 0-4 15,0 0-1-15,0 0 4 16,-7 1-5-16,-6 10 1 16,-3 2-1-16,-4 6 1 0,-6 3 2 15,-5 4-3-15,-6 3 0 16,-4 6 0-16,-6 2-2 16,2-2 1-16,-3 4-2 15,6-2-2-15,2 0-2 16,3-4 5-16,1-2 2 15,3-1 0-15,2-4 0 16,4-6-1-16,10-5 0 16,6-1-8-16,5-6-31 15,6-1-14-15,0-4-31 16,0 0-30-16,9-3 0 16,13 0-147-16</inkml:trace>
  <inkml:trace contextRef="#ctx0" brushRef="#br1" timeOffset="140292.49">11370 9248 340 0,'0'0'90'0,"0"0"-16"15,0 0 7-15,0 0-16 16,0 0-30-16,0 0-3 16,-415 256-10-16,370-224-1 15,11-1-13-15,4-4-7 16,8-2 0-16,4-4-1 15,3-4-1-15,6-2-31 16,1-1-26-16,5-6-4 16,3-3-60-16,0-5-167 0</inkml:trace>
  <inkml:trace contextRef="#ctx0" brushRef="#br1" timeOffset="141015.26">12030 9258 204 0,'0'0'129'0,"0"0"-91"16,0 0 63-16,0 0 23 15,0 0-17-15,0 0-41 0,2-13-35 16,-18 13-14-16,-11 19 0 15,-6 6 8-15,-9 10 4 16,-7 8-5-16,-6 3-14 16,-1 4-4-16,-3-1-5 15,-2-1 0-15,-1-4 0 16,7-9-1-16,8-5-1 16,8-6 1-16,9-6 0 15,5-3-1-15,8-5-11 16,4-3-29-16,10-4-59 15,3-3-89-15,13 0-191 16</inkml:trace>
  <inkml:trace contextRef="#ctx0" brushRef="#br1" timeOffset="141551.29">12999 9310 465 0,'0'0'55'16,"0"0"20"-16,0 0-28 0,0 0 22 16,0 0 0-16,0 0-19 15,-179 100-12-15,125-66-5 16,-6 3 8-16,-1 0-1 16,0 0-6-16,1 1-3 15,4-2-18-15,-1-1-13 16,5-2 3-16,7-5-3 15,5-4 0-15,7-4-8 16,12-6-14-16,9-5-33 16,12-7-62-16,0-2-135 15,27 0-182-15</inkml:trace>
  <inkml:trace contextRef="#ctx0" brushRef="#br1" timeOffset="141976.6">13679 9422 538 0,'0'0'36'0,"0"0"31"16,0 0 25-16,0 0-17 15,0 0-13-15,0 0-29 16,-288 202 9-16,236-175-17 15,-5 2-6-15,-2-1 1 16,-1 0-1-16,2 1-8 16,1-1-6-16,6-3-5 15,9-1 0-15,10-3-8 16,9-3-36-16,13-7-26 16,10-6-10-16,0-5-82 15,18 0-72-15</inkml:trace>
  <inkml:trace contextRef="#ctx0" brushRef="#br1" timeOffset="142384.75">14479 9416 520 0,'0'0'67'0,"0"0"-13"16,0 0 66-16,0 0-18 15,0 0-26-15,0 0-10 16,-290 174-30-16,238-140-24 16,0-1-4-16,1 0-5 15,1 2-2-15,-1-3-1 16,6 1 0-16,-1-2 0 16,6-1-10-16,4-5-9 15,6-2-23-15,12-5-15 16,9-5-22-16,9-6-51 0,3-6-76 15,24-1-206-15</inkml:trace>
  <inkml:trace contextRef="#ctx0" brushRef="#br1" timeOffset="142859.2">15293 9578 762 0,'0'0'56'0,"0"0"25"16,0 0-3-16,0 0-15 15,0 0-20-15,0 0-14 16,-290 182-11-16,240-148 2 16,-2 0-8-16,1 0-8 15,3-2-3-15,4 2-1 16,2-4-5-16,6-2-22 16,3-3-26-16,9-2-46 15,10-4-59-15,12-10-152 16</inkml:trace>
  <inkml:trace contextRef="#ctx0" brushRef="#br1" timeOffset="143563.2">16454 9597 369 0,'0'0'151'0,"0"0"-82"16,0 0 51-16,0 0-21 16,0 0-40-16,0 0-39 15,-45 3 1-15,17 14 13 16,-5 5 13-16,-10 5-19 16,-6 7-5-16,-11 1-8 15,-7 5-9-15,-4 0-2 0,2 0-4 16,5-1 4-1,2-3-3-15,4-4-2 0,7-2-3 16,8-5 0-16,10-4-21 16,20-5-46-16,13-8-35 15,1-3-136-15,32-5-262 16</inkml:trace>
  <inkml:trace contextRef="#ctx0" brushRef="#br1" timeOffset="144066.99">17248 9660 340 0,'0'0'94'15,"0"0"-20"-15,0 0 52 16,0 0-40-16,0 0-19 16,0 0-35-16,-213 151-5 15,150-111 9-15,-4-1-25 16,-5 1-7-16,1-1-1 15,0-1-5-15,7 1 2 0,5-3-2 16,6-3-14 0,10-4-22-16,10-5-32 0,9-6-18 15,15-3-40-15,9-8-85 16</inkml:trace>
  <inkml:trace contextRef="#ctx0" brushRef="#br1" timeOffset="144483.93">17888 9750 326 0,'0'0'133'0,"0"0"-93"16,0 0 42-16,0 0 22 15,0 0-43-15,0 0-21 16,0 0-5-16,-176 151-6 0,124-112-19 16,-4 0-2-16,-3 2-7 15,-1 1 1-15,-1 1-2 16,3-2-12-16,3-4-50 16,7-1-21-16,6-4-22 15,11-5-18-15,11-3-78 16</inkml:trace>
  <inkml:trace contextRef="#ctx0" brushRef="#br1" timeOffset="145048.79">18470 9895 481 0,'0'0'113'16,"0"0"-93"-16,0 0 45 16,0 0 32-16,0 0-43 15,0 0-11-15,-99 67-5 16,58-37 2-16,-6 6-9 16,-3-1-1-16,-4 5-2 15,3-1-13-15,2-3-5 0,1-2-5 16,6-3-4-16,4-3 1 15,0-2-2-15,7-4-23 16,1-2-36-16,8-3-35 16,6-6-79-16,9-4-82 15</inkml:trace>
  <inkml:trace contextRef="#ctx0" brushRef="#br1" timeOffset="-202937.82">3673 7613 174 0,'-2'-4'112'0,"1"2"-83"15,-1-2 62-15,-1 1-22 16,2 2 24-16,-2-1-23 16,1 2-17-16,1-1-11 15,1 1 16-15,-2 0-12 16,2-1-15-16,-1 1-4 15,1-2-3-15,-2 0-13 16,1 2 4-16,-1-1 1 16,0 0 5-16,0-2-5 15,1 2 1-15,1 1 8 16,0 0-6-16,0 0-7 16,-2 0-1-16,2 0-3 0,0 0 6 15,0 0 4 1,0 0-1-16,0 0-4 0,0 0-5 15,0 0-4-15,0 0 0 16,0 0-4-16,2 1-6 16,8 15 6-16,2 2 1 15,0 4-1-15,3 4 3 16,-2-1-3-16,2-1 3 16,-3 1 1-16,4-3-2 15,-4-4 4-15,0 1-6 16,-3-4 0-16,-3-4 1 15,-1-2-1-15,-4-1 0 0,-1-5 0 16,0-1-3 0,0-2-34-16,0 0-47 0,0 0-74 15,0 0-150-15</inkml:trace>
  <inkml:trace contextRef="#ctx0" brushRef="#br1" timeOffset="-202397.31">3856 7546 115 0,'0'0'158'15,"0"0"-142"-15,0 0 50 16,0 0 46-16,0 0 6 0,0 0-31 16,2-3-10-16,-2 3-13 15,0 0-12-15,0 0-10 16,0 0-4-16,0 0-6 16,-2 0-16-16,-7 5-13 15,-3 10-3-15,-4 5 7 16,1 3 28-16,-3-1-13 15,-1 1 5-15,1 0-1 16,-3-1 8-16,3-1-9 16,2-3-4-16,1-2-9 15,3-2-3-15,3-4-6 16,3-2-3-16,2-2-2 16,4-2-74-16,0-2-151 15,0-2-160-15</inkml:trace>
  <inkml:trace contextRef="#ctx0" brushRef="#br1" timeOffset="-201910.95">3891 7785 513 0,'0'0'87'0,"0"0"-16"16,0 0 46-16,0 0-26 16,0 0-34-16,0 0-16 15,0 10 8-15,0 1 5 0,-2 2-24 16,2-2-8-1,0 2-3-15,0-2-2 0,0-1-3 16,0-3-7-16,0-1-3 16,0-4 0-16,5 0-4 15,0-2-4-15,3 0-26 16,1-2-58-16,3-10-122 16,-3-4-369-16</inkml:trace>
  <inkml:trace contextRef="#ctx0" brushRef="#br1" timeOffset="-201730.7">3891 7785 861 0,'1'-90'145'0,"-1"90"-140"16,0 0 66-16,0 0-11 15,0 0-60-15,0 0-13 16,-3-2-100-16,12 0-156 15,0 0-390-15</inkml:trace>
  <inkml:trace contextRef="#ctx0" brushRef="#br1" timeOffset="-201461.7">4016 7486 479 0,'0'0'96'15,"0"0"-66"-15,0 0 81 16,0 0 5-16,0 0-56 16,0 0 18-16,43 222-23 15,-56-176-27-15,-2-3-15 16,-3-4-1-16,-2-7-10 15,0-3-2-15,-3-2-43 16,1-9-97-16,-2-8-196 16</inkml:trace>
  <inkml:trace contextRef="#ctx0" brushRef="#br1" timeOffset="-201100.03">3637 7504 612 0,'0'0'90'0,"0"0"17"16,0 0-10-16,0 0 16 16,0 0-36-16,0 0-38 15,0 0-32-15,-21 42-4 16,11 1 43-16,-4 3-16 16,7 1-12-16,2-1-8 15,4-3-6-15,1-4-3 16,0-2-1-16,3-5-14 15,10-4-70-15,2-8-154 16,3-8-493-16</inkml:trace>
  <inkml:trace contextRef="#ctx0" brushRef="#br1" timeOffset="-200037.25">3982 7595 941 0,'0'0'146'0,"0"0"-146"15,0 0-3-15,0 0-3 16,0 0-68-16,0 0-60 16,19 0-171-16</inkml:trace>
  <inkml:trace contextRef="#ctx0" brushRef="#br1" timeOffset="-193753.02">3686 7304 141 0,'0'0'90'0,"0"0"-30"15,0 0-3-15,0 0-7 16,0 0-6-16,0 0-11 15,0 0-13-15,-3-2-2 16,3 1-5-16,0 1 1 0,-4 0 5 16,1 0-12-16,3 0-2 15,-3-2-1-15,1 2-4 16,1 0-11-16,1 0 6 16,0 0 5-16,0 0 2 15,0 0-1-15,0 0 4 16,0 0 6-16,0 0 1 15,0 0 7-15,0 0 0 16,0 0-10-16,0 0 3 16,0 0 2-16,0 0 3 15,-3 0 2-15,0 0 10 16,-2 0 2-16,-1 2 5 16,-1 3-8-16,1-2 2 15,-3 2-20-15,0-1 4 16,-1 3-10-16,-2 0-2 0,-3-1 0 15,4 1-1-15,-1-1 1 16,-1 0-2-16,1 2 0 16,-1 1 1-16,-1 1 0 15,-2 0-1-15,1 0 2 16,-1 0-1-16,-1-2-1 16,2 1 4-16,2-1 1 15,2-1-1-15,-2 1-2 16,1-1-1-16,-3 0-1 15,0 2 0-15,0 0 1 16,0-1-2-16,-1 1 1 16,-1-1 0-16,-2 2 1 0,4-2-1 15,-3-1 0-15,0 2 0 16,3-2 0-16,0 0 0 16,-1 0 0-16,1 1 0 15,-1-2 1-15,2 0-1 16,-1 1 0-16,0-1 0 15,2 1 0-15,-1-2 0 16,1 1 0-16,3-1 0 16,-1 0-1-16,4 0 1 15,-2 1-1-15,1-2 1 16,-1 2 0-16,-1-2 1 16,1 0-1-16,4-1 0 15,-1 0 1-15,1-1-1 0,2 0 0 16,1 0 1-1,1-2 1-15,1 0 2 0,0 0 3 16,0 0 5-16,0 0 7 16,0 1-6-16,0-1-3 15,0 0-3-15,0 0-1 16,0 0-1-16,0 0 3 16,0 0 2-16,0 0 0 15,0 0-2-15,0 0 3 16,7-5-7-16,2-5-4 15,0 0 0-15,3-2 0 16,1 0 0-16,1-1-1 0,2-1 1 16,-4 0 0-1,4 1-1-15,-5 3 0 0,0 2-2 16,-1 0 0-16,-4 3 3 16,-2 1 0-16,-2 1 0 15,-1 0 0-15,1 0 2 16,-2 1-2-16,3 1 3 15,-3-3-2-15,3 3 1 16,-3 1-2-16,0 0 1 16,0 0 3-16,0 0 1 15,0 0-4-15,0 0-2 16,0 0-1-16,-3 0-1 16,-6 6 3-16,-2 2 2 0,-2 4-1 15,1 0-1 1,-1 1 0-16,-1 1 2 0,-2 0-2 15,5 1 0 1,-2 1 1-16,1-2-1 0,3-1 1 16,1 0-1-16,4-3 1 15,1-2-1-15,3-1 0 16,-3-3 0-16,3-1 0 16,0-2 0-16,0 1 1 15,0-2-1-15,0 0 2 16,0 0-1-16,0 0-1 15,0 0-1-15,0 0 1 16,0 0-3-16,6 0 3 16,3 0 4-16,0 0-2 0,6 0 0 15,-2 0-2-15,2-3 1 16,2-3-1-16,2 1 1 16,-1-1-1-16,1 1-1 15,-1-1 1-15,-1 2 0 16,-3-1 0-16,-3 0-2 15,-5 3 2-15,2 1 1 16,-1-1-1-16,-4 2 1 16,-3 0 1-16,0 0 8 15,0 0 9-15,0 0 2 16,0 0 0-16,0 0 0 16,0 0-10-16,0 0-11 15,0 0-1-15,0 0-39 0,-2 0-77 16,-6-1-188-1</inkml:trace>
  <inkml:trace contextRef="#ctx0" brushRef="#br1" timeOffset="-193457.44">3113 7497 231 0,'0'0'379'16,"0"0"-333"-16,0 0-10 16,0 0 3-16,0 0 15 15,0 0 29-15,0 0-21 16,0 65-8-16,0-44-14 15,2 0-20-15,1-1-11 16,3-5-9-16,1-6-48 16,-1-8-248-16</inkml:trace>
  <inkml:trace contextRef="#ctx0" brushRef="#br1" timeOffset="-192522.65">2515 7497 501 0,'0'0'130'15,"0"0"-65"-15,0 0 44 16,0 0-12-16,0 0-21 16,0 0-23-16,1-6-20 15,-1 6-15-15,5 8-13 16,1 10 4-16,0 5 24 15,4 3-15-15,-1-1-9 16,-1 1-4-16,1-5 2 0,1 0-4 16,4-4-1-16,-1 0-1 15,-4-4-1-15,0-5 2 16,-3-1 1-16,-2-6-3 16,-1 1 2-16,-3-1-1 15,0-1 0-15,0 0 1 16,0 0 1-16,0 0 3 15,0 0 2-15,0 0 0 16,0 0 23-16,2-3 21 16,1-8-28-16,0-4-24 15,1-3-1-15,2-4-1 16,-1 0-3-16,2-5 0 16,-1 0-1-16,2-1 2 15,-1 1 0-15,-1 3 0 16,1 4 4-16,-2 3 2 0,-2 4-2 15,0 2 0-15,-3 4 3 16,0 3 3-16,0 3 3 16,0 1-2-16,0 0-5 15,0 0-2-15,0 0-2 16,0 0-9-16,0 0-11 16,0 0-33-16,0 0-73 15,0 0-212-15</inkml:trace>
  <inkml:trace contextRef="#ctx0" brushRef="#br1" timeOffset="-191731.17">2378 7361 499 0,'0'0'249'0,"0"0"-171"16,0 0 8-16,0 0 23 15,0 0-42-15,0 0-25 16,-5 0-25-16,11 0-11 16,12 0-5-16,10 0 1 15,7-4 0-15,5-4-2 16,3-1-1-16,-2 0-2 15,-4 0-2-15,-3 1-8 16,-5 2 3-16,-10 0-20 0,-4 2 6 16,-5 2 9-16,-7 1 2 15,-3 1 13-15,0 0 7 16,-1-3 17-16,-14 2 0 16,3-4-17-16,-3 3 6 15,-3-1 0-15,2 0 6 16,1 2-13-16,0-1-1 15,6 1-5-15,4 1 1 16,2 0 0-16,3 0-1 16,0 0-1-16,0 0-8 15,0-2-13-15,0 2 7 16,0-1-3-16,0-2-8 16,5 3 5-16,7-1 16 15,3 1 3-15,0 0-1 16,4 0 1-16,-1 0-5 0,3 0 0 15,1 0 6 1,-2 1-3-16,-1 3 4 0,-8-1 0 16,-7-1 2-16,-4 0-2 15,0-2 25-15,0 2 22 16,-7 2 1-16,-5 2-20 16,1 2 2-16,-2 2-10 15,4 2-12-15,0-1-8 16,0 0-1-16,6 2-23 15,3-5-111-15,0-5-283 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6:43:00.862"/>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532.34">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1883.51">23932 4896 664 0,'0'0'122'0,"0"0"-5"15,0 0-16-15,0 0-51 16,0 0-26-16,0 0-23 16,47-29 9-16,-41 24-4 15,-3 3 13-15,-3 0 10 16,0 2-11-16,0 0 7 15,0 0-18-15,0 0-2 16,-3 2-8-16,-11 13 6 16,-4 6 13-16,-3 4 24 15,4 1-8-15,1 0-11 0,5 2-19 16,1-1-2 0,6-2-9-16,1-7-175 0,1-6-652 15</inkml:trace>
  <inkml:trace contextRef="#ctx0" brushRef="#br0" timeOffset="5924.19">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7676.87">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32613.4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6:53:05.60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2574.94">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3236.88">21222 6794 251 0,'0'0'251'0,"0"0"-186"15,0 0 62-15,0 0-23 16,0 0-37-16,0 0 8 15,0 0 15-15,0 0-15 16,0 0-9-16,0 0-42 16,0 0 1-16,0 0-16 15,0 0-4-15,0 0-10 16,0 0-13-16,0 0-63 0,0-3-140 16</inkml:trace>
  <inkml:trace contextRef="#ctx0" brushRef="#br0" timeOffset="3971.7">21382 6958 206 0,'0'0'250'0,"0"0"-167"0,0 0 22 16,0 0-3-16,0 0-27 16,0 0-41-16,-1 0 2 15,1 0 15-15,0 0-16 16,0 0 14-16,0 0-7 16,0 0-14-16,0 0 13 15,0 0-26-15,0 0-6 16,0 0-4-16,0 0-3 15,0 0-2-15,3 0 0 16,4 0-3-16,-1 0-7 16,1 0-23-16,1 0-51 15,2 0-56-15,-2 0-76 16,-2-3-138-16</inkml:trace>
  <inkml:trace contextRef="#ctx0" brushRef="#br0" timeOffset="4143.68">21382 6958 371 0</inkml:trace>
  <inkml:trace contextRef="#ctx0" brushRef="#br0" timeOffset="4250.1">21382 6958 371 0,'12'92'229'0,"-12"-92"-202"0,0 0 65 0,0 0-24 0,0 0-33 16,1 0-9-16,4 0-24 15,1 0 5-15,2 0-7 16,0 0 4-16,0 0-11 16,2 0-70-16,-1 0-166 15</inkml:trace>
  <inkml:trace contextRef="#ctx0" brushRef="#br0" timeOffset="5658.7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6298.11">21754 7159 636 0,'0'0'227'15,"0"0"-227"-15,0 0 105 16,0 0-20-16,0 0-56 0,0 0-23 16,-3 0 1-16,3 0-2 15,0 0-5-15,0 0-13 16,0 0-12-16,0 0-68 15,0 0-49-15,0 0-187 16</inkml:trace>
  <inkml:trace contextRef="#ctx0" brushRef="#br0" timeOffset="6666.35">21754 7159 381 0</inkml:trace>
  <inkml:trace contextRef="#ctx0" brushRef="#br0" timeOffset="6760.7">21754 7159 381 0,'92'-7'321'0,"-92"7"-266"0,0 0 62 0,0 0-50 15,0 0-38-15,0 0-27 16,0 0 6-16,0 0-16 16,0 0-1-16,0 0-64 15,0 0-85-15,2 0-131 16</inkml:trace>
  <inkml:trace contextRef="#ctx0" brushRef="#br0" timeOffset="7159.64">21961 7134 789 0,'0'0'81'0,"0"0"-11"16,0 0 29-16,0 0-57 16,0 0-32-16,0 0-10 15,-2 0-5-15,2 0-34 16,0 0-75-16,0 0-56 0,0 0-191 15</inkml:trace>
  <inkml:trace contextRef="#ctx0" brushRef="#br0" timeOffset="9656.34">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0659.91">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20892.87">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22330.72">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45839.46">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46466.89">26652 4232 478 0,'0'0'370'15,"0"0"-310"-15,0 0 57 16,0 0-9-16,0 0-63 15,0 0-17-15,1 0-28 16,2 0-9-16,-3 0 4 16,0 0-35-16,1 0-67 15,-1 0-145-15,0 0-461 16</inkml:trace>
  <inkml:trace contextRef="#ctx0" brushRef="#br1" timeOffset="47103.37">26802 4457 258 0,'0'0'338'0,"0"0"-284"16,0 0 53-16,0 0-8 16,0 0-29-16,0 0-9 15,-1 0-28-15,1 0 15 16,0 0-4-16,0 0-29 15,0 0 5-15,0 0-20 16,1 0 0-16,10 0 4 16,-1 0 5-16,2 0-18 15,3 0-3-15,-1 0-83 0,0 0-56 16,-2 0-181 0</inkml:trace>
  <inkml:trace contextRef="#ctx0" brushRef="#br1" timeOffset="47249.07">26802 4457 610 0</inkml:trace>
  <inkml:trace contextRef="#ctx0" brushRef="#br1" timeOffset="47329.28">26802 4457 610 0,'21'104'59'0,"-21"-104"34"0,0 0 20 15,0 0-66-15,8 0-36 0,3 0-5 16,0 0-6-16,1 4-30 16,1-3-138-16,-2-1-240 15</inkml:trace>
  <inkml:trace contextRef="#ctx0" brushRef="#br1" timeOffset="48343.86">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48873.21">27332 4658 829 0,'0'0'88'15,"0"0"36"-15,0 0-18 16,0 0-65-16,0 0-5 16,0 0-32-16,-1 3-1 15,1-3-6-15,0 0-1 16,0 0-25-16,0 0-31 16,0 0-79-16,4 0-154 15</inkml:trace>
  <inkml:trace contextRef="#ctx0" brushRef="#br1" timeOffset="49308.67">27471 4637 91 0,'0'0'615'0,"0"0"-549"16,0 0 24-16,0 0 22 16,0 0-44-16,0 0-56 15,-2 0-7-15,2 0-2 16,0 0-3-16,0 0 0 15,0 0-28-15,0 0-36 16,0 0-104-16,2 0-224 16</inkml:trace>
  <inkml:trace contextRef="#ctx0" brushRef="#br1" timeOffset="49682.66">27624 4650 401 0,'0'0'395'16,"0"0"-367"-16,0 0 49 15,0 0 18-15,0 0-51 16,0 0-44-16,0 0-6 15,0 4-26-15,0-2-28 16,0-2-48-16,3 0-208 16</inkml:trace>
  <inkml:trace contextRef="#ctx0" brushRef="#br1" timeOffset="51121.91">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52903.03">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1">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2">21222 6794 251 0,'0'0'251'0,"0"0"-186"15,0 0 62-15,0 0-23 16,0 0-37-16,0 0 8 15,0 0 15-15,0 0-15 16,0 0-9-16,0 0-42 16,0 0 1-16,0 0-16 15,0 0-4-15,0 0-10 16,0 0-13-16,0 0-63 0,0-3-140 16</inkml:trace>
  <inkml:trace contextRef="#ctx0" brushRef="#br0" timeOffset="3">21382 6958 206 0,'0'0'250'0,"0"0"-167"0,0 0 22 16,0 0-3-16,0 0-27 16,0 0-41-16,-1 0 2 15,1 0 15-15,0 0-16 16,0 0 14-16,0 0-7 16,0 0-14-16,0 0 13 15,0 0-26-15,0 0-6 16,0 0-4-16,0 0-3 15,0 0-2-15,3 0 0 16,4 0-3-16,-1 0-7 16,1 0-23-16,1 0-51 15,2 0-56-15,-2 0-76 16,-2-3-138-16</inkml:trace>
  <inkml:trace contextRef="#ctx0" brushRef="#br0" timeOffset="4">21382 6958 371 0</inkml:trace>
  <inkml:trace contextRef="#ctx0" brushRef="#br0" timeOffset="5">21382 6958 371 0,'12'92'229'0,"-12"-92"-202"0,0 0 65 0,0 0-24 0,0 0-33 16,1 0-9-16,4 0-24 15,1 0 5-15,2 0-7 16,0 0 4-16,0 0-11 16,2 0-70-16,-1 0-166 15</inkml:trace>
  <inkml:trace contextRef="#ctx0" brushRef="#br0" timeOffset="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7">21754 7159 636 0,'0'0'227'15,"0"0"-227"-15,0 0 105 16,0 0-20-16,0 0-56 0,0 0-23 16,-3 0 1-16,3 0-2 15,0 0-5-15,0 0-13 16,0 0-12-16,0 0-68 15,0 0-49-15,0 0-187 16</inkml:trace>
  <inkml:trace contextRef="#ctx0" brushRef="#br0" timeOffset="8">21754 7159 381 0</inkml:trace>
  <inkml:trace contextRef="#ctx0" brushRef="#br0" timeOffset="9">21754 7159 381 0,'92'-7'321'0,"-92"7"-266"0,0 0 62 0,0 0-50 15,0 0-38-15,0 0-27 16,0 0 6-16,0 0-16 16,0 0-1-16,0 0-64 15,0 0-85-15,2 0-131 16</inkml:trace>
  <inkml:trace contextRef="#ctx0" brushRef="#br0" timeOffset="10">21961 7134 789 0,'0'0'81'0,"0"0"-11"16,0 0 29-16,0 0-57 16,0 0-32-16,0 0-10 15,-2 0-5-15,2 0-34 16,0 0-75-16,0 0-56 0,0 0-191 15</inkml:trace>
  <inkml:trace contextRef="#ctx0" brushRef="#br0" timeOffset="11">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2">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13">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14">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15">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16">26652 4232 478 0,'0'0'370'15,"0"0"-310"-15,0 0 57 16,0 0-9-16,0 0-63 15,0 0-17-15,1 0-28 16,2 0-9-16,-3 0 4 16,0 0-35-16,1 0-67 15,-1 0-145-15,0 0-461 16</inkml:trace>
  <inkml:trace contextRef="#ctx0" brushRef="#br1" timeOffset="17">26802 4457 258 0,'0'0'338'0,"0"0"-284"16,0 0 53-16,0 0-8 16,0 0-29-16,0 0-9 15,-1 0-28-15,1 0 15 16,0 0-4-16,0 0-29 15,0 0 5-15,0 0-20 16,1 0 0-16,10 0 4 16,-1 0 5-16,2 0-18 15,3 0-3-15,-1 0-83 0,0 0-56 16,-2 0-181 0</inkml:trace>
  <inkml:trace contextRef="#ctx0" brushRef="#br1" timeOffset="18">26802 4457 610 0</inkml:trace>
  <inkml:trace contextRef="#ctx0" brushRef="#br1" timeOffset="19">26802 4457 610 0,'21'104'59'0,"-21"-104"34"0,0 0 20 15,0 0-66-15,8 0-36 0,3 0-5 16,0 0-6-16,1 4-30 16,1-3-138-16,-2-1-240 15</inkml:trace>
  <inkml:trace contextRef="#ctx0" brushRef="#br1" timeOffset="20">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21">27332 4658 829 0,'0'0'88'15,"0"0"36"-15,0 0-18 16,0 0-65-16,0 0-5 16,0 0-32-16,-1 3-1 15,1-3-6-15,0 0-1 16,0 0-25-16,0 0-31 16,0 0-79-16,4 0-154 15</inkml:trace>
  <inkml:trace contextRef="#ctx0" brushRef="#br1" timeOffset="22">27471 4637 91 0,'0'0'615'0,"0"0"-549"16,0 0 24-16,0 0 22 16,0 0-44-16,0 0-56 15,-2 0-7-15,2 0-2 16,0 0-3-16,0 0 0 15,0 0-28-15,0 0-36 16,0 0-104-16,2 0-224 16</inkml:trace>
  <inkml:trace contextRef="#ctx0" brushRef="#br1" timeOffset="23">27624 4650 401 0,'0'0'395'16,"0"0"-367"-16,0 0 49 15,0 0 18-15,0 0-51 16,0 0-44-16,0 0-6 15,0 4-26-15,0-2-28 16,0-2-48-16,3 0-208 16</inkml:trace>
  <inkml:trace contextRef="#ctx0" brushRef="#br1" timeOffset="24">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25">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1"/>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2">23932 4896 664 0,'0'0'122'0,"0"0"-5"15,0 0-16-15,0 0-51 16,0 0-26-16,0 0-23 16,47-29 9-16,-41 24-4 15,-3 3 13-15,-3 0 10 16,0 2-11-16,0 0 7 15,0 0-18-15,0 0-2 16,-3 2-8-16,-11 13 6 16,-4 6 13-16,-3 4 24 15,4 1-8-15,1 0-11 0,5 2-19 16,1-1-2 0,6-2-9-16,1-7-175 0,1-6-652 15</inkml:trace>
  <inkml:trace contextRef="#ctx0" brushRef="#br0" timeOffset="3">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4">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28:08.740"/>
    </inkml:context>
    <inkml:brush xml:id="br0">
      <inkml:brushProperty name="width" value="0.05292" units="cm"/>
      <inkml:brushProperty name="height" value="0.05292" units="cm"/>
      <inkml:brushProperty name="color" value="#002060"/>
    </inkml:brush>
  </inkml:definitions>
  <inkml:trace contextRef="#ctx0" brushRef="#br0">18876 3979 179 0,'0'0'51'0,"0"0"0"16,0 0 51-16,0 0-25 15,0 0-13-15,0 0-15 0,0 0-7 16,0 3-14-16,0-3-12 16,0 0 18-16,0 0-2 15,0 1-15-15,0-1 32 16,0 2-20-16,0-2-3 15,0 0-10-15,0 1-8 16,0-1 8-16,0 4-11 16,0-4 0-16,0 1 9 15,0 0-8-15,0 3 7 16,0-1 3-16,0 2-7 16,0 3 14-16,0 1-7 15,0 2 3-15,0 3 3 16,0 2-18-16,-3 3 16 15,-1 1-10-15,1 2-8 16,-2 4 9-16,2 1-9 0,-2 0 1 16,1-1 4-16,-1-2-3 15,1 1-3-15,-1-3 1 16,1 0 2-16,3-2-1 16,-2 1-3-16,-1-2 4 15,3 1-2-15,-2 0-2 16,1-1 0-16,-1-1 0 15,0 2 5-15,2-2-6 16,-2-1 1-16,0 1 0 16,-1 0 0-16,-1-2 1 15,1 3-1-15,-2 0 0 16,-1 0-1-16,1 1 1 0,-2-1 0 16,2-1 1-16,0 2 1 15,1-4 0-15,1 1-2 16,2-3 0-16,-2-1 6 15,1 0-4-15,2-4-2 16,-1 3 0-16,0-3 1 16,1 0 1-16,-1 3 4 15,2-5 5-15,-1 3-10 16,1-2 13-16,-2-1-4 16,2-1-5-16,0-1 6 15,0 1-9-15,0-2 5 16,0-1-4-16,0-1 1 15,0 0-3-15,0 1 1 0,0 2 1 16,0 0 1 0,0 0 0-16,-1-2-1 0,1-1-1 15,0-1 3-15,0-1-4 16,0 0-1-16,-2 0-1 16,2 0-13-16,0-9-138 15,0-15-758-15</inkml:trace>
  <inkml:trace contextRef="#ctx0" brushRef="#br0" timeOffset="1243.62">18880 4059 410 0,'0'0'83'0,"0"0"19"16,0 0-9-16,0 0-43 15,0 0-12-15,0 0 4 16,33-21-21-16,-25 20 9 16,2 1-15-16,0-3-8 15,1 3 13-15,2 0-9 0,-1 0 10 16,1 0 3 0,1 0-24-16,1 0 15 0,0 7 0 15,1-1 3-15,-2 2 7 16,-2 2-13-16,1-1-4 15,-4-2 2-15,2 5-9 16,-1-1 14-16,-3 2-6 16,1 2-9-16,0 1 11 15,-1 1-10-15,-1-1-1 16,0-1 4-16,-2 0 2 16,-2 0-9-16,-1-1 3 15,1 2 0-15,-2 0-5 16,0-3 5-16,0 4 0 15,0-2-4-15,0 3 4 16,-6-4 0-16,0-2 0 0,-3 1 4 16,-2-1-6-16,-1 1 7 15,-1-2-4-15,-2-4 2 16,0 1 3-16,0-1-3 16,0-1-1-16,-1 0 4 15,2 0-6-15,-4-1 2 16,2-1-2-16,-3 0 0 15,-1-1 2-15,2-1-3 16,0-2 1-16,5 0 0 16,0 0 2-16,5 0-2 15,2 0 0-15,3 0-2 16,0 0-11-16,3 0-3 0,0 0-39 16,0-4-99-16,0-1-321 15</inkml:trace>
  <inkml:trace contextRef="#ctx0" brushRef="#br0" timeOffset="2400.75">18504 4501 927 0,'0'0'66'0,"0"0"-4"16,0 0 15-16,0 0-70 15,0 0-7-15,0 0-18 16,0 1-124-16,0-1-338 15</inkml:trace>
  <inkml:trace contextRef="#ctx0" brushRef="#br0" timeOffset="4509.74">18638 4976 92 0,'0'0'201'0,"0"0"-86"15,0 0 21-15,0 0-43 16,0 0-44-16,0 0 4 16,-1 0-13-16,1 0-1 15,0 0-11-15,0 0 3 16,0 0 16-16,0 0-10 0,0 0 8 15,0 0 0 1,0 0-14-16,5-3 4 0,5 3-14 16,5 0 23-16,2 0 3 15,2 0-33-15,0-2 2 16,-2 0-16-16,2 1 0 16,-2 1-6-16,3 0-105 15,-1 0-163-15,1-2-241 16</inkml:trace>
  <inkml:trace contextRef="#ctx0" brushRef="#br0" timeOffset="5695.05">19620 4489 263 0,'0'0'231'16,"0"0"-122"-16,0 0 50 15,0 0-43-15,0 0-31 16,0 0-22-16,0 0 0 16,0 0-8-16,6 0-24 15,9 0 9-15,3 0 5 16,4 0-15-16,4 0-15 15,-3 0-15-15,0 0-2 16,-2 0-31-16,-2 0-120 16,-2 0-99-16,-3 0-127 15</inkml:trace>
  <inkml:trace contextRef="#ctx0" brushRef="#br0" timeOffset="6012.41">19623 4695 602 0,'0'0'71'0,"0"0"104"16,0 0-66-16,0 0-11 15,0 0-32-15,0 0-19 16,110 16-10-16,-75-16-32 16,-1 0-5-16,-4 0-14 15,-6 0-176-15,-8 0-390 16</inkml:trace>
  <inkml:trace contextRef="#ctx0" brushRef="#br0" timeOffset="16215">20658 3931 210 0,'0'0'77'0,"0"0"-34"0,0 0-3 16,0 0-40-16,0 0-10 16,0 0-32-16,0 0 5 15,0 0-58-15,-3 0-91 16</inkml:trace>
  <inkml:trace contextRef="#ctx0" brushRef="#br0" timeOffset="18386.75">20617 3928 113 0,'0'0'123'16,"0"0"-105"-16,0 0 70 0,0 0-11 16,0 0-16-16,0 0 6 15,19 0 2-15,-16 0-4 16,0 0 4-16,0 0-16 16,-3 0-22-16,0 0 6 15,0 0-20-15,0 0-5 16,0 0 10-16,0 0-5 15,0 0 13-15,0 0-9 16,0 0-4-16,0 0 13 16,-7 0-17-16,-4 0-4 15,-5 0 0-15,-2 0-1 16,-3 0-2-16,0 0-6 0,0 0 6 16,-3 0-5-16,0 0-1 15,-1 0 0-15,0 0-3 16,2 0 6-16,-1 0-3 15,2 0 0-15,5 0 0 16,0 0-6-16,0 0 6 16,2 0-2-16,2 0-6 15,0 0 9-15,2 0-1 16,-1 0 0-16,3 0 1 16,3 0 2-16,2 0-3 15,2 0 0-15,1 0-3 16,-1 0 6-16,2-1-3 0,0 1 0 15,-1 0 4-15,-2 0-7 16,-3 0 3-16,2 0 0 16,-1 0-5-16,3 0 4 15,2 0 0-15,0 0 0 16,0 0-11-16,0 0 10 16,0 0 3-16,0 4-1 15,-1 2 2-15,1 2 5 16,0 2-7-16,0-1 5 15,0 4 4-15,0 0 11 16,0 1-16-16,0 1 5 16,0 0-2-16,0 2-1 15,0 0-5-15,0 2 2 0,0-2 0 16,0 3 5-16,0-1-7 16,0-1 2-16,0 4 11 15,0-4-14-15,0 2 6 16,0-3-1-16,0 1-4 15,0-1 10-15,0 2-11 16,0-2 0-16,-2 1 2 16,1 0 2-16,-1-2-4 15,1 1 0-15,-2-1 3 16,3 0-3-16,0-1 0 16,-2 1 0-16,2 0 4 15,-1-1-1-15,1-1 0 16,0-1-2-16,0 1 4 0,0-1-3 15,-3 0-2-15,3-1 0 16,0 2-1-16,0 0 5 16,-1 2-4-16,1 1 0 15,-2-1 3-15,2-1-2 16,0 0-1-16,0-2 0 16,0-1 2-16,0 0 1 15,0-2-3-15,0 2 0 16,-1-1 5-16,-1 2-4 15,1-2-1-15,1 1 0 16,0-1 1-16,0-1 3 16,0-2-4-16,0-1 0 15,0 0 6-15,0-2-5 16,0 2-1-16,0 1 0 0,0-2 2 16,0 2 3-16,0 0-1 15,0-2 6-15,3 1-6 16,-2 0 12-16,1-2-15 15,-1-1 6-15,2 2 1 16,-2-4-4-16,-1 3-1 16,2-4-1-16,-2 3 2 15,0-4 4-15,0 0-8 16,1 0 2-16,-1 0 0 16,0 0 6-16,2 0-10 15,1 0 2-15,8-14-61 16,9-18-171-16</inkml:trace>
  <inkml:trace contextRef="#ctx0" brushRef="#br0" timeOffset="19289.5">20696 3949 286 0,'0'0'103'0,"0"0"-1"16,0 0-7-16,0 0-25 15,0 0-8-15,0 0 1 16,0 0-26-16,0 0-2 15,0 0-11-15,0 0-23 16,-2 0 9-16,2 0-10 16,0 0 2-16,0 0-2 15,-1 0-1-15,-1 0 1 16,1 0 0-16,-2 0-17 16,0 0 14-16,-3 0-9 15,2 0 9-15,1-1 0 16,-1-2 2-16,1 2 1 0,2 1 0 15,1 0 3-15,0 0 7 16,0 0 9-16,0 0 9 16,0 0 20-16,0 0-12 15,0 0 5-15,-2 8-25 16,1 9-3-16,-2 4 54 16,-2 2-28-16,1 1-12 15,3-1 0-15,1 2-27 16,0 0 6-16,-2 1-6 15,-1-1-57-15,-6-3-200 16</inkml:trace>
  <inkml:trace contextRef="#ctx0" brushRef="#br0" timeOffset="32846.75">17827 3969 242 0,'0'0'65'15,"0"0"3"-15,0 0-17 16,0 0-16-16,0 0-11 15,0 0 4-15,-5-3-5 16,5 3 24-16,0 0 19 16,0 0-1-16,0 0 4 15,0 0-17-15,0 0-9 0,0 0-1 16,0 0-22-16,0 0 17 16,0 0 2-16,0 0-10 15,0 0 4-15,0-2-24 16,0 2 6-16,0-2 8 15,0 2-22-15,0 0 7 16,0-1 3-16,0 1-10 16,0 0 18-16,-1 0-14 15,1 0 5-15,0-1 7 16,0 1-16-16,0 0 10 16,0 0-1-16,0 0-9 15,0 0 15-15,0 0-14 0,0 0 1 16,0 0 2-16,0 0 3 15,0 0-8 1,0 0 0-16,0 0-7 0,0 0 6 16,0 0-11-16,0 6 12 15,0 7-5-15,0 2 11 16,0 3-5-16,0-1 0 16,0 3 2-16,3 2 12 15,0 3-7-15,1 2-1 16,-1 1 2-16,2 2-5 15,-1 0-1-15,-1 1-2 16,3-1 3-16,-3 0 1 16,-1-2-5-16,-1 2 0 15,1-3-1-15,-1 2 7 16,1-1-6-16,1 2 0 0,0 0 4 16,0-2-4-16,0 3 0 15,-2 0 0-15,3 0-1 16,-2-2 6-16,-1 0-5 15,2-1 0-15,-3 0 1 16,2-2-5-16,-1-2 4 16,1 1 0-16,-1-3-3 15,2 0 7-15,-1 0-4 16,1 0 0-16,0 0 4 16,2-2-10-16,0-2 6 15,-2-1 0-15,2 0-2 16,-2-3 8-16,1 2-6 15,1-2 0-15,-2-1 2 0,1-1-8 16,-1 1 6-16,-2-2 0 16,1-1 0-16,1-1 4 15,-1 2-4-15,-1-5 0 16,2-1 2-16,0 2-10 16,-1-1 8-16,1 1 0 15,-2 1-2-15,1-1 6 16,-1 0-4-16,1-3 0 15,0-1 4-15,0-3-7 16,-1 0 3-16,-1 0 0 16,0 0 4-16,0 0-3 15,0 0-2-15,0 0-3 0,0 0-95 16,0-9-281 0</inkml:trace>
  <inkml:trace contextRef="#ctx0" brushRef="#br0" timeOffset="33380.91">17764 5190 280 0,'0'0'124'16,"0"0"-52"-16,0 0 33 0,0 0-8 16,0 0-23-16,0 0 5 15,-3 6-1-15,3-5-4 16,5 2 15-16,7 0-31 15,7 2-10-15,8-1 4 16,2-1-32-16,6 0 12 16,-1-3-20-16,1 0-11 15,-3 0 7-15,-3 0-8 16,-4 0 0-16,-10 0-2 16,-3 0-40-16,-8 0-54 15,-4 0-134-15</inkml:trace>
  <inkml:trace contextRef="#ctx0" brushRef="#br0" timeOffset="35233.11">17840 3988 362 0,'0'0'81'0,"0"0"2"16,0 0-6-16,0 0 4 16,0 0-28-16,0 0 4 15,2-9 0-15,-2 9-22 16,0 0 14-16,0 0-11 15,0 0-5-15,0 0 9 16,0 0-28-16,0 0-5 16,0 0-9-16,0 0 3 15,0 0-8-15,-3 0 1 0,-3 12 4 16,-5 5 7-16,-2 4-6 16,-1 2 7-16,0 4 8 15,-1 1-14-15,-2 4 18 16,2 1-10-16,-1-1-9 15,1 2 12-15,-1 4-12 16,1 0 7-16,-3 0 13 16,1 1-21-16,-2 2 12 15,1-1-12-15,0 5 1 16,-1-3 0-16,1 0 0 16,-2 0-1-16,1-2 0 15,1-1 5-15,0-5-5 0,3-1 0 16,1-3 0-16,1-4-2 15,4 0 2-15,-1-5 0 16,3 0-1-16,-3-2 7 16,0 0-4-16,1-4-2 15,0 3 1-15,-2-1-4 16,3 0 4-16,-1 1-1 16,1-1 11-16,-2 3-9 15,3-3 7-15,1 1-8 16,-2 0 3-16,-1-1-1 15,2 3 0-15,-1-5-3 16,2-3 0-16,2-2 6 16,-2-4-7-16,5-2 1 15,-1-2 0-15,2-2-3 0,0 2 5 16,0-2-2-16,0 0 9 16,0 0-9-16,0 0 42 15,0 0-12-15,0 0-18 16,0 0-3-16,0 0-9 15,0-4-5-15,3 0-24 16,0 1-30-16,1 1 5 16,-4 2-10-16,0 0-15 15,0 0-5-15,0 0-28 16,0 0-125-16,-7 0 39 16,-2 0 21-16,1 0 138 15,2 0 39-15,-1 0 27 16,3 0 51-16,-1 0 1 0,1 0-8 15,-1 0-5-15,-1 0-7 16,-1 0-7-16,-2 0 1 16,0 0-29-16,-3 0 29 15,1 0-27-15,2 0 3 16,1 0 8-16,0 0-19 16,-1 0 17-16,1 0-3 15,-2 0-16-15,3 0 7 16,1 0-7-16,1 0 12 15,2 0 6-15,2-1-15 16,-1 1 11-16,2 0-8 16,0 0-8-16,0 0 14 15,0 0-19-15,0 0 7 0,0 0 2 16,0 0-16-16,5 0 23 16,8 0-17-16,6 0 0 15,7 0 23-15,0 0-16 16,3 0 6-16,3-2-2 15,-1 2-19-15,-3 0 11 16,-5 0-11-16,-6 0 0 16,-6 0-8-16,-7 0 1 15,1 0-6-15,-3 3-28 16,3 4-38-16,1-3-42 16,5-2-208-16</inkml:trace>
  <inkml:trace contextRef="#ctx0" brushRef="#br0" timeOffset="40931.15">21018 4984 229 0,'0'0'165'15,"0"0"-100"-15,0 0 24 16,0 0-15-16,0 0-15 15,0 0-18-15,0 0 18 16,0 0-4-16,0 0-13 16,0 0 10-16,0 0-14 0,0 0-3 15,0 0-4 1,0 0-27-16,0 0 1 0,0 0-5 16,0 0 5-16,0 0-7 15,0 0 2-15,0 0 0 16,0 0 4-16,0 0-2 15,0 0 7-15,0 0 15 16,0 0-5-16,0 0 19 16,0 0-12-16,0 0-1 15,0 0 15-15,0 0-27 16,0 0 6-16,4 6-14 16,1 5 3-16,-1 3-2 0,1 2-6 15,-4 1 1 1,-1 0-1-16,0 1-2 0,0 0-4 15,-9 0-84-15,2-7-178 16,-5-5-533-16</inkml:trace>
  <inkml:trace contextRef="#ctx0" brushRef="#br0" timeOffset="56816.81">22044 4069 41 0,'0'0'53'16,"0"0"-46"-16,0 0 5 15,0 0-12-15,0 0-2 16,0 0-33-16,0 0 34 16,0 0-42-16,14-25 18 15</inkml:trace>
  <inkml:trace contextRef="#ctx0" brushRef="#br0" timeOffset="58712.85">22112 4076 3 0,'0'0'10'0,"0"0"26"15,0 0-3-15,0 0-21 16,0 0-6-16,0 0 12 15,0-4 12-15,0 4 13 16,0 0-12-16,0 0-9 16,0-1 19-16,0 1 21 15,0-2-18-15,0 2-8 16,0 0-11-16,0 0-15 0,0 0 4 16,0-1 2-16,0 1 1 15,0 0-6-15,0 0-10 16,0 0 14-16,0 0-13 15,0-2 0-15,0 2 10 16,0 0 12-16,0 0 23 16,0 0 8-16,0-1 6 15,0 1 9-15,0 0-40 16,0-2-12-16,0 2 5 16,0 0-15-16,0-1 4 15,0 1-9-15,0 0 2 16,0 0-3-16,0 0-2 0,0 0 0 15,0 0-2-15,0 0 9 16,0-2-7-16,0 2 5 16,0 0-5-16,0 0 15 15,0-1-15-15,0-2 0 16,0 2 0-16,0 0-7 16,0-1 5-16,0 1-6 15,0-1 3-15,0 2 2 16,0-2 3-16,0 1 0 15,0-1 10-15,0 1-6 16,0-3 11-16,0 2-4 16,0-1-10-16,0-1 12 15,0 3-11-15,0-2 0 0,0 3 4 16,0-2-2-16,0 0 4 16,0 1 10-16,0-1-5 15,0 0 17-15,0 1-6 16,0 1 1-16,0 0 7 15,0 0-20-15,0 0 8 16,0 0-6-16,0 0-10 16,0 0 8-16,0 0-12 15,0 1 0-15,0 12-2 16,0 4 7-16,1 8-4 16,2 5 4-16,-3 8-4 15,0 7 15-15,0 4-11 16,0 2 4-16,0 0 21 0,0-5-23 15,-3-1 9-15,-1-4 1 16,1-3-1-16,-2-1 8 16,2-3-21-16,-3 3 9 15,3-1 12-15,-1-6-20 16,1-1 12-16,1-7-1 16,1-5-15-16,1-2 12 15,0-5-12-15,0-1 0 16,-2-6 0-16,2 1 5 15,0 0-5-15,0-3 0 16,0-1 1-16,0 0-8 16,0 0-7-16,0 0-58 0,0-1-71 15,0-19-274-15</inkml:trace>
  <inkml:trace contextRef="#ctx0" brushRef="#br0" timeOffset="59497.68">22124 4038 491 0,'0'0'124'0,"0"0"-44"15,0 0 65-15,0 0-18 16,0 0-39-16,0 0-67 15,13-12 20-15,-2 2-18 16,5 1-2-16,0-1 11 16,5 3-16-16,0-1 7 15,-3 1-5-15,1 1-18 16,-1 1 7-16,0 3-7 16,1 2 0-16,0 0-3 15,0 0 6-15,-1 9-3 0,0 5 0 16,-5 5 2-1,2 1 2-15,-4 7-4 0,-1 3 0 16,-3 6 14-16,-2 1-12 16,-1 0 7-16,-4 0-1 15,0-7-5-15,0-4 3 16,0-5-6-16,-4-4 0 16,-7-3 7-16,-2-1-3 15,-4-5 13-15,0-1 4 16,-6-1-13-16,2 1 24 15,-7-2-28-15,-3-1-1 16,1-1 3-16,1-1 0 16,7 0-6-16,7-2 0 15,3 0 4-15,5 0-13 16,5 1 3-16,2 0-53 0,0 1-60 16,3 0-155-16,13-1-551 15</inkml:trace>
  <inkml:trace contextRef="#ctx0" brushRef="#br0" timeOffset="60470.18">21992 4862 91 0,'0'0'152'0,"0"0"-96"15,0 0 15-15,0 0 6 16,0 0-33-16,0 0 0 15,0 0-9-15,0 0 8 16,-1 0 25-16,1 0-9 16,-3 0 17-16,3 0-8 15,0 0-20-15,0 0 11 16,0 0-13-16,0 0-17 16,0 0 17-16,0 0-22 0,0 0 4 15,0 0 7 1,0 0-9-16,0 0 26 0,1 0-49 15,11 0 4-15,8-2 10 16,6-2-8-16,4 3-1 16,2-2-8-16,0-2-9 15,0 2-46-15,1-5-129 16,-1 0-338-16</inkml:trace>
  <inkml:trace contextRef="#ctx0" brushRef="#br0" timeOffset="61460.58">22780 4424 551 0,'0'0'165'0,"0"0"-30"16,0 0 19-16,0 0-59 15,0 0-29-15,0 0-64 16,20 0 21-16,0 0 8 15,1 0-19-15,3 0 11 16,2 0-23-16,-3 5-3 16,1-1-12-16,-2 0-93 15,-2-1-133-15,-2-3-383 16</inkml:trace>
  <inkml:trace contextRef="#ctx0" brushRef="#br0" timeOffset="61704.75">22819 4594 552 0,'0'0'56'0,"0"0"-26"15,0 0 112-15,0 0 7 16,0 0-66-16,0 0-30 15,78 40 3-15,-41-37-20 16,1-1-24-16,1 0-12 16,-3 0-14-16,-4-2-172 15,-6 0-489-15</inkml:trace>
  <inkml:trace contextRef="#ctx0" brushRef="#br0" timeOffset="66380.09">23757 3942 17 0,'0'0'96'16,"0"0"-48"-16,0 0 33 15,0 0 3-15,0 0 4 0,0 0-19 16,0 0 4-16,0-14-5 15,0 13 12-15,0 1-16 16,0-1-11-16,0-1-1 16,0 0-15-16,0 2 21 15,0-2-11-15,0 2-9 16,0 0 8-16,0 0-18 16,0 0 1-16,0 0 2 15,0 0-18-15,0 0 15 16,0 0-17-16,0 0-9 15,0 0 2-15,0 0-4 16,0 17 0-16,0 6 8 16,0 7-7-16,0 6 18 0,0 6-3 15,-3 8-5 1,-4 5 22-16,-2 0-32 0,-3 1 9 16,0-1 7-16,0-3-16 15,-3-2 23-15,0 1-13 16,2-4-10-16,2 2 17 15,-2 2-16-15,3-3 4 16,0-4 14-16,3-4-19 16,1-8 7-16,2-5-8 15,1-7 3-15,1-6-7 16,2-5 2-16,0-5 2 16,0-3-3-16,0-1-72 0,0-3-24 15,9-25-188 1</inkml:trace>
  <inkml:trace contextRef="#ctx0" brushRef="#br0" timeOffset="67121.48">23769 3960 199 0,'0'0'224'16,"0"0"-133"-16,0 0 25 15,0 0 21-15,0 0-34 16,0 0-36-16,0 0 18 16,0 0-36-16,0 0-23 15,6 6 11-15,3 10-8 16,3 3 0-16,-2 10 10 15,1 6-12-15,-1 6 0 16,1 5 2-16,-2 6-2 16,1 2 2-16,1 1-15 15,-1-2 10-15,3-2-10 16,-3 0-10-16,0 0 5 0,0-1-8 16,1-1 2-16,1-2-1 15,1-7-2-15,-1 0 0 16,1-7 0-16,0-6 8 15,-3-5-12-15,0-8 4 16,-2-5 0-16,-4-3 1 16,-1-2 0-16,0-4-1 15,-3 0 0-15,2 0-8 16,-2 0-2-16,1 0-50 16,7 0-64-16,-4 0-95 15,2 0-353-15</inkml:trace>
  <inkml:trace contextRef="#ctx0" brushRef="#br0" timeOffset="67460.42">23887 4887 185 0,'0'0'478'16,"0"0"-437"-16,0 0 94 16,0 0-24-16,0 0-27 15,0 0-54-15,46 0 11 16,-17 0 20-16,2 0-34 15,0 0-12-15,-1 2-2 16,-5 0-13-16,-6-1 0 16,-8-1-52-16,-6 0-65 15,-5 0-66-15,0 0-497 16</inkml:trace>
  <inkml:trace contextRef="#ctx0" brushRef="#br0" timeOffset="68022.42">23453 4887 334 0,'0'0'144'0,"0"0"-86"0,0 0 66 15,0 0 19-15,0 0-49 16,0 0-20-16,-6 0 23 16,6 0-13-16,0 0-17 15,12 0-28-15,3 0 9 16,4 4 10-16,3 0-28 16,0-3-25-16,-3 0-5 15,-3-1-2-15,5 0-75 16,0 0-117-16,3-8-647 15</inkml:trace>
  <inkml:trace contextRef="#ctx0" brushRef="#br0" timeOffset="68984.33">24065 3826 447 0,'0'0'125'0,"0"0"-1"16,0 0 30-16,0 0-40 15,0 0-16-15,0 0-21 16,-6 2-6-16,6-2-22 15,0 0-5-15,0 0 7 16,0 0-38-16,6 0-4 16,5 0-5-16,5 0-1 15,1 0-3-15,1 0-67 16,2 0-78-16,0 0-120 16,-1-8-418-16</inkml:trace>
  <inkml:trace contextRef="#ctx0" brushRef="#br0" timeOffset="69687.33">24317 3816 657 0,'0'0'119'0,"0"0"-62"16,0 0 6-16,0 0-27 0,0 0-11 15,0 0-15-15,18-73 20 16,-17 58-23-16,2 2 3 16,-3 1 4-16,3 2-8 15,-3 2 21-15,0 4-21 16,0 1 0-16,0 1 9 15,0 0-14-15,0 2 9 16,0 0-10-16,0 0-1 16,0 0 0-16,0 0-16 15,0 11 16-15,4 5-7 16,-1 4 13-16,2 2-5 16,1 4 0-16,0-3 5 15,0 1-3-15,1-5-2 16,-1 1 0-16,-1-3-2 0,-4-5 3 15,1-1-1-15,-2-3 0 16,0-3 1-16,0-2-8 16,0-2-2-16,0 2-41 15,-5-3 18-15,-8 2-4 16,0 0 36-16,-1-1 0 16,-1 1 0-16,2 0-2 15,-1 1 2-15,5-2 0 16,2 1-1-16,2-2 4 15,1 1-3-15,3-1 0 16,1 0 2-16,0 2 3 16,0-2-5-16,0 0 10 15,0 0 21-15,0 0-14 0,0 2 36 16,3-2-30 0,8 0 3-16,4 0 32 0,5 0-20 15,3 0-15-15,-1 0-10 16,1 0-8-16,0 0-2 15,-7 0-3-15,0 0-20 16,-2 2-39-16,-2 0-58 16,-2 3-190-16</inkml:trace>
  <inkml:trace contextRef="#ctx0" brushRef="#br0" timeOffset="71899.82">24621 4395 634 0,'0'0'124'0,"0"0"-58"16,0 0 29-16,0 0-30 16,0 0-64-16,0 0 1 15,0 0-2-15,3 0-31 16,-2 0-91-16,4 0-229 15</inkml:trace>
  <inkml:trace contextRef="#ctx0" brushRef="#br0" timeOffset="72529.11">24957 3882 217 0,'0'0'332'0,"0"0"-266"16,0 0 29-16,0 0 30 16,0 0-61-16,0 0-15 0,0-7 6 15,0 7-29 1,0 3-15-16,0 19-6 0,0 15 9 15,0 11 32-15,-2 16-1 16,-2 10 7-16,-2 7-1 16,-3 0-23-16,2-3 4 15,2-12-5-15,2-3-26 16,2-11 16-16,1-5-17 16,0-7 0-16,0-9-4 15,0-10 4-15,0-9-10 16,0-6-84-16,0-6-144 15,0-5-360-15</inkml:trace>
  <inkml:trace contextRef="#ctx0" brushRef="#br0" timeOffset="73090.88">24917 3948 260 0,'0'0'605'0,"0"0"-604"16,0 0 72-16,0 0 8 16,0 0-69-16,87-50-5 15,-46 46-7-15,3 0 3 16,-3 2-6-16,-4-2 3 15,-5 2 0-15,-9 0 1 16,-9 0 4-16,-4 1-4 16,-7-1 34-16,-3 2 3 0,0-2 13 15,0 2-10-15,0 0-16 16,0 0 6-16,0 0-26 16,0 0 1-16,0 0-6 15,0 0-10-15,0 4 3 16,3 12 0-16,-3 3 7 15,0 2 11-15,0 3-7 16,0-4-3-16,0 2-1 16,0 0-4-16,-7-2-52 15,-1-1-114-15,5-7-208 16</inkml:trace>
  <inkml:trace contextRef="#ctx0" brushRef="#br0" timeOffset="76383.08">21300 4468 198 0,'0'0'152'16,"0"0"-73"-16,0 0 52 15,0 0-9-15,0 0-10 16,0 0-38-16,0 0 15 16,-22-13 0-16,22 11-19 15,0 2 4-15,0-1-30 16,0 1-10-16,0 0 1 15,0 0-22-15,0 0 19 16,6 0-32-16,10 0 0 16,8 0 6-16,11 0 1 15,4 0-4-15,0 0-3 16,0-3-1-16,-2 1-9 0,-1-1-69 16,0 0-109-16,-6 2-125 15,-7-5-410-15</inkml:trace>
  <inkml:trace contextRef="#ctx0" brushRef="#br0" timeOffset="76640.32">21321 4588 450 0,'0'0'258'16,"0"0"-209"-16,0 0 69 16,0 0-27-16,0 0-66 15,0 0-3-15,63 7 18 16,-32-7-11-16,7 0-28 16,4 0-1-16,-1 0-39 15,-1-4-80-15,-9-3-153 16,-8-1-381-16</inkml:trace>
  <inkml:trace contextRef="#ctx0" brushRef="#br0" timeOffset="76984.45">21492 4305 298 0,'0'0'299'0,"0"0"-290"15,0 0 48-15,0 0-25 16,0 0 3-16,80-7 31 16,-50 22-11-16,-2 3-28 0,-3 4 3 15,-4 7-7 1,-9 4 21-16,-7 4 6 0,-5 7-11 15,0 1 39-15,-16 0-43 16,-15 0 34-16,-6-6 0 16,-11-1-27-16,-2-7-17 15,6-1-23-15,13-5-2 16,20-4 0-16,14-5-127 16,41-7-217-16</inkml:trace>
  <inkml:trace contextRef="#ctx0" brushRef="#br0" timeOffset="79226.05">25500 4820 783 0,'0'0'162'0,"0"0"-47"15,0 0 42-15,0 0-27 16,0 0-67-16,0 0-46 16,1 2-9-16,-1-2-8 15,2 0 0-15,1 2-22 16,1-2-91-16,1 0-233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hdr" sz="quarter"/>
          </p:nvPr>
        </p:nvSpPr>
        <p:spPr bwMode="auto">
          <a:xfrm>
            <a:off x="0" y="0"/>
            <a:ext cx="2938463"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t" anchorCtr="0" compatLnSpc="1">
            <a:prstTxWarp prst="textNoShape">
              <a:avLst/>
            </a:prstTxWarp>
          </a:bodyPr>
          <a:lstStyle>
            <a:lvl1pPr defTabSz="919163">
              <a:defRPr sz="1200"/>
            </a:lvl1pPr>
          </a:lstStyle>
          <a:p>
            <a:pPr>
              <a:defRPr/>
            </a:pPr>
            <a:endParaRPr lang="ru-RU" altLang="ru-RU"/>
          </a:p>
        </p:txBody>
      </p:sp>
      <p:sp>
        <p:nvSpPr>
          <p:cNvPr id="78851" name="Rectangle 3"/>
          <p:cNvSpPr>
            <a:spLocks noGrp="1" noChangeArrowheads="1"/>
          </p:cNvSpPr>
          <p:nvPr>
            <p:ph type="dt" idx="1"/>
          </p:nvPr>
        </p:nvSpPr>
        <p:spPr bwMode="auto">
          <a:xfrm>
            <a:off x="3841750" y="0"/>
            <a:ext cx="2938463"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t" anchorCtr="0" compatLnSpc="1">
            <a:prstTxWarp prst="textNoShape">
              <a:avLst/>
            </a:prstTxWarp>
          </a:bodyPr>
          <a:lstStyle>
            <a:lvl1pPr algn="r" defTabSz="919163">
              <a:defRPr sz="1200"/>
            </a:lvl1pPr>
          </a:lstStyle>
          <a:p>
            <a:pPr>
              <a:defRPr/>
            </a:pPr>
            <a:endParaRPr lang="ru-RU" altLang="ru-RU"/>
          </a:p>
        </p:txBody>
      </p:sp>
      <p:sp>
        <p:nvSpPr>
          <p:cNvPr id="49156" name="Rectangle 4"/>
          <p:cNvSpPr>
            <a:spLocks noGrp="1" noRot="1" noChangeAspect="1" noChangeArrowheads="1" noTextEdit="1"/>
          </p:cNvSpPr>
          <p:nvPr>
            <p:ph type="sldImg" idx="2"/>
          </p:nvPr>
        </p:nvSpPr>
        <p:spPr bwMode="auto">
          <a:xfrm>
            <a:off x="84138" y="744538"/>
            <a:ext cx="6615112" cy="3722687"/>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8853" name="Rectangle 5"/>
          <p:cNvSpPr>
            <a:spLocks noGrp="1" noChangeArrowheads="1"/>
          </p:cNvSpPr>
          <p:nvPr>
            <p:ph type="body" sz="quarter" idx="3"/>
          </p:nvPr>
        </p:nvSpPr>
        <p:spPr bwMode="auto">
          <a:xfrm>
            <a:off x="677863" y="4714875"/>
            <a:ext cx="5426075" cy="446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t" anchorCtr="0" compatLnSpc="1">
            <a:prstTxWarp prst="textNoShape">
              <a:avLst/>
            </a:prstTxWarp>
          </a:bodyPr>
          <a:lstStyle/>
          <a:p>
            <a:pPr lvl="0"/>
            <a:r>
              <a:rPr lang="ru-RU" noProof="0"/>
              <a:t>Образец текста</a:t>
            </a:r>
          </a:p>
          <a:p>
            <a:pPr lvl="1"/>
            <a:r>
              <a:rPr lang="ru-RU" noProof="0"/>
              <a:t>Второй уровень</a:t>
            </a:r>
          </a:p>
          <a:p>
            <a:pPr lvl="2"/>
            <a:r>
              <a:rPr lang="ru-RU" noProof="0"/>
              <a:t>Третий уровень</a:t>
            </a:r>
          </a:p>
          <a:p>
            <a:pPr lvl="3"/>
            <a:r>
              <a:rPr lang="ru-RU" noProof="0"/>
              <a:t>Четвертый уровень</a:t>
            </a:r>
          </a:p>
          <a:p>
            <a:pPr lvl="4"/>
            <a:r>
              <a:rPr lang="ru-RU" noProof="0"/>
              <a:t>Пятый уровень</a:t>
            </a:r>
          </a:p>
        </p:txBody>
      </p:sp>
      <p:sp>
        <p:nvSpPr>
          <p:cNvPr id="78854" name="Rectangle 6"/>
          <p:cNvSpPr>
            <a:spLocks noGrp="1" noChangeArrowheads="1"/>
          </p:cNvSpPr>
          <p:nvPr>
            <p:ph type="ftr" sz="quarter" idx="4"/>
          </p:nvPr>
        </p:nvSpPr>
        <p:spPr bwMode="auto">
          <a:xfrm>
            <a:off x="0" y="9428163"/>
            <a:ext cx="2938463"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b" anchorCtr="0" compatLnSpc="1">
            <a:prstTxWarp prst="textNoShape">
              <a:avLst/>
            </a:prstTxWarp>
          </a:bodyPr>
          <a:lstStyle>
            <a:lvl1pPr defTabSz="919163">
              <a:defRPr sz="1200"/>
            </a:lvl1pPr>
          </a:lstStyle>
          <a:p>
            <a:pPr>
              <a:defRPr/>
            </a:pPr>
            <a:r>
              <a:rPr lang="en-US" altLang="ru-RU"/>
              <a:t>asdf;lkj;asdf</a:t>
            </a:r>
            <a:endParaRPr lang="ru-RU" altLang="ru-RU"/>
          </a:p>
        </p:txBody>
      </p:sp>
      <p:sp>
        <p:nvSpPr>
          <p:cNvPr id="78855" name="Rectangle 7"/>
          <p:cNvSpPr>
            <a:spLocks noGrp="1" noChangeArrowheads="1"/>
          </p:cNvSpPr>
          <p:nvPr>
            <p:ph type="sldNum" sz="quarter" idx="5"/>
          </p:nvPr>
        </p:nvSpPr>
        <p:spPr bwMode="auto">
          <a:xfrm>
            <a:off x="3841750" y="9428163"/>
            <a:ext cx="2938463"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b" anchorCtr="0" compatLnSpc="1">
            <a:prstTxWarp prst="textNoShape">
              <a:avLst/>
            </a:prstTxWarp>
          </a:bodyPr>
          <a:lstStyle>
            <a:lvl1pPr algn="r" defTabSz="919163">
              <a:defRPr sz="1200"/>
            </a:lvl1pPr>
          </a:lstStyle>
          <a:p>
            <a:pPr>
              <a:defRPr/>
            </a:pPr>
            <a:fld id="{511D08E6-5365-441A-B405-443FC525490A}" type="slidenum">
              <a:rPr lang="ru-RU" altLang="ru-RU"/>
              <a:pPr>
                <a:defRPr/>
              </a:pPr>
              <a:t>‹#›</a:t>
            </a:fld>
            <a:endParaRPr lang="ru-RU" altLang="ru-RU"/>
          </a:p>
        </p:txBody>
      </p:sp>
    </p:spTree>
    <p:extLst>
      <p:ext uri="{BB962C8B-B14F-4D97-AF65-F5344CB8AC3E}">
        <p14:creationId xmlns:p14="http://schemas.microsoft.com/office/powerpoint/2010/main" val="3343833594"/>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75C49B7A-C618-433B-8D65-04ECB0DE8A6A}" type="slidenum">
              <a:rPr lang="ru-RU" altLang="ru-RU" smtClean="0"/>
              <a:pPr eaLnBrk="1" hangingPunct="1">
                <a:spcBef>
                  <a:spcPct val="0"/>
                </a:spcBef>
              </a:pPr>
              <a:t>1</a:t>
            </a:fld>
            <a:endParaRPr lang="ru-RU" altLang="ru-RU"/>
          </a:p>
        </p:txBody>
      </p:sp>
      <p:sp>
        <p:nvSpPr>
          <p:cNvPr id="50179" name="Rectangle 2"/>
          <p:cNvSpPr>
            <a:spLocks noGrp="1" noRot="1" noChangeAspect="1" noChangeArrowheads="1" noTextEdit="1"/>
          </p:cNvSpPr>
          <p:nvPr>
            <p:ph type="sldImg"/>
          </p:nvPr>
        </p:nvSpPr>
        <p:spPr>
          <a:xfrm>
            <a:off x="84138" y="744538"/>
            <a:ext cx="6615112" cy="3722687"/>
          </a:xfrm>
          <a:ln/>
        </p:spPr>
      </p:sp>
      <p:sp>
        <p:nvSpPr>
          <p:cNvPr id="50180" name="Rectangle 3"/>
          <p:cNvSpPr>
            <a:spLocks noGrp="1" noChangeArrowheads="1"/>
          </p:cNvSpPr>
          <p:nvPr>
            <p:ph type="body" idx="1"/>
          </p:nvPr>
        </p:nvSpPr>
        <p:spPr>
          <a:noFill/>
        </p:spPr>
        <p:txBody>
          <a:bodyPr/>
          <a:lstStyle/>
          <a:p>
            <a:pPr eaLnBrk="1" hangingPunct="1"/>
            <a:endParaRPr lang="ru-RU" altLang="ru-RU" dirty="0"/>
          </a:p>
        </p:txBody>
      </p:sp>
      <p:sp>
        <p:nvSpPr>
          <p:cNvPr id="50181"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10</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652617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11</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238254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12</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651557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13</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9822433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14</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800397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15</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9656396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16</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3537065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17</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1509773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18</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909310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19</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561310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20</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435417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21</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792498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22</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0816011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23</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894764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24</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207086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25</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395645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26</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4167143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27</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0207324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28</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6209439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29</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236187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3039223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30</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6006984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31</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6640058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32</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999062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33</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082648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168790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5</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105561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6</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944918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7</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085305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8</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169285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9</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1008587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4" name="Freeform 4"/>
          <p:cNvSpPr>
            <a:spLocks/>
          </p:cNvSpPr>
          <p:nvPr/>
        </p:nvSpPr>
        <p:spPr bwMode="ltGray">
          <a:xfrm>
            <a:off x="1241778" y="136526"/>
            <a:ext cx="10797823" cy="747713"/>
          </a:xfrm>
          <a:custGeom>
            <a:avLst/>
            <a:gdLst>
              <a:gd name="T0" fmla="*/ 2147483647 w 4848"/>
              <a:gd name="T1" fmla="*/ 2147483647 h 432"/>
              <a:gd name="T2" fmla="*/ 2147483647 w 4848"/>
              <a:gd name="T3" fmla="*/ 2147483647 h 432"/>
              <a:gd name="T4" fmla="*/ 0 w 4848"/>
              <a:gd name="T5" fmla="*/ 2147483647 h 432"/>
              <a:gd name="T6" fmla="*/ 0 w 4848"/>
              <a:gd name="T7" fmla="*/ 0 h 432"/>
              <a:gd name="T8" fmla="*/ 2147483647 w 4848"/>
              <a:gd name="T9" fmla="*/ 0 h 432"/>
              <a:gd name="T10" fmla="*/ 2147483647 w 4848"/>
              <a:gd name="T11" fmla="*/ 2147483647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48" h="432">
                <a:moveTo>
                  <a:pt x="4848" y="48"/>
                </a:moveTo>
                <a:lnTo>
                  <a:pt x="4848" y="432"/>
                </a:lnTo>
                <a:cubicBezTo>
                  <a:pt x="4848" y="432"/>
                  <a:pt x="2424" y="432"/>
                  <a:pt x="0" y="432"/>
                </a:cubicBezTo>
                <a:cubicBezTo>
                  <a:pt x="161" y="345"/>
                  <a:pt x="169" y="61"/>
                  <a:pt x="0" y="0"/>
                </a:cubicBezTo>
                <a:cubicBezTo>
                  <a:pt x="2424" y="0"/>
                  <a:pt x="4848" y="0"/>
                  <a:pt x="4848" y="0"/>
                </a:cubicBezTo>
                <a:lnTo>
                  <a:pt x="4848" y="48"/>
                </a:lnTo>
                <a:close/>
              </a:path>
            </a:pathLst>
          </a:custGeom>
          <a:solidFill>
            <a:srgbClr val="B3D5FB"/>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nvGrpSpPr>
          <p:cNvPr id="5" name="Group 5"/>
          <p:cNvGrpSpPr>
            <a:grpSpLocks/>
          </p:cNvGrpSpPr>
          <p:nvPr/>
        </p:nvGrpSpPr>
        <p:grpSpPr bwMode="auto">
          <a:xfrm>
            <a:off x="3183468" y="158751"/>
            <a:ext cx="4510617" cy="682625"/>
            <a:chOff x="1021" y="241"/>
            <a:chExt cx="2208" cy="427"/>
          </a:xfrm>
        </p:grpSpPr>
        <p:sp>
          <p:nvSpPr>
            <p:cNvPr id="6" name="Freeform 6"/>
            <p:cNvSpPr>
              <a:spLocks/>
            </p:cNvSpPr>
            <p:nvPr userDrawn="1"/>
          </p:nvSpPr>
          <p:spPr bwMode="ltGray">
            <a:xfrm>
              <a:off x="2257" y="633"/>
              <a:ext cx="7" cy="8"/>
            </a:xfrm>
            <a:custGeom>
              <a:avLst/>
              <a:gdLst>
                <a:gd name="T0" fmla="*/ 0 w 15"/>
                <a:gd name="T1" fmla="*/ 0 h 23"/>
                <a:gd name="T2" fmla="*/ 0 w 15"/>
                <a:gd name="T3" fmla="*/ 0 h 23"/>
                <a:gd name="T4" fmla="*/ 0 w 15"/>
                <a:gd name="T5" fmla="*/ 0 h 23"/>
                <a:gd name="T6" fmla="*/ 0 w 15"/>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 name="Freeform 7"/>
            <p:cNvSpPr>
              <a:spLocks/>
            </p:cNvSpPr>
            <p:nvPr userDrawn="1"/>
          </p:nvSpPr>
          <p:spPr bwMode="ltGray">
            <a:xfrm>
              <a:off x="2332" y="660"/>
              <a:ext cx="9" cy="8"/>
            </a:xfrm>
            <a:custGeom>
              <a:avLst/>
              <a:gdLst>
                <a:gd name="T0" fmla="*/ 0 w 20"/>
                <a:gd name="T1" fmla="*/ 0 h 23"/>
                <a:gd name="T2" fmla="*/ 0 w 20"/>
                <a:gd name="T3" fmla="*/ 0 h 23"/>
                <a:gd name="T4" fmla="*/ 0 w 20"/>
                <a:gd name="T5" fmla="*/ 0 h 23"/>
                <a:gd name="T6" fmla="*/ 0 w 20"/>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 name="Freeform 8"/>
            <p:cNvSpPr>
              <a:spLocks/>
            </p:cNvSpPr>
            <p:nvPr userDrawn="1"/>
          </p:nvSpPr>
          <p:spPr bwMode="ltGray">
            <a:xfrm>
              <a:off x="2120" y="616"/>
              <a:ext cx="13"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 name="Freeform 9"/>
            <p:cNvSpPr>
              <a:spLocks/>
            </p:cNvSpPr>
            <p:nvPr userDrawn="1"/>
          </p:nvSpPr>
          <p:spPr bwMode="ltGray">
            <a:xfrm>
              <a:off x="1967"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 name="Freeform 10"/>
            <p:cNvSpPr>
              <a:spLocks/>
            </p:cNvSpPr>
            <p:nvPr userDrawn="1"/>
          </p:nvSpPr>
          <p:spPr bwMode="ltGray">
            <a:xfrm>
              <a:off x="1921"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 name="Freeform 11"/>
            <p:cNvSpPr>
              <a:spLocks/>
            </p:cNvSpPr>
            <p:nvPr userDrawn="1"/>
          </p:nvSpPr>
          <p:spPr bwMode="ltGray">
            <a:xfrm>
              <a:off x="1892"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 name="Freeform 12"/>
            <p:cNvSpPr>
              <a:spLocks/>
            </p:cNvSpPr>
            <p:nvPr userDrawn="1"/>
          </p:nvSpPr>
          <p:spPr bwMode="ltGray">
            <a:xfrm>
              <a:off x="1735"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 name="Freeform 13"/>
            <p:cNvSpPr>
              <a:spLocks/>
            </p:cNvSpPr>
            <p:nvPr userDrawn="1"/>
          </p:nvSpPr>
          <p:spPr bwMode="ltGray">
            <a:xfrm>
              <a:off x="1827" y="541"/>
              <a:ext cx="67" cy="68"/>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 name="Freeform 14"/>
            <p:cNvSpPr>
              <a:spLocks/>
            </p:cNvSpPr>
            <p:nvPr userDrawn="1"/>
          </p:nvSpPr>
          <p:spPr bwMode="ltGray">
            <a:xfrm>
              <a:off x="1892"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5" name="Freeform 15"/>
            <p:cNvSpPr>
              <a:spLocks/>
            </p:cNvSpPr>
            <p:nvPr userDrawn="1"/>
          </p:nvSpPr>
          <p:spPr bwMode="ltGray">
            <a:xfrm>
              <a:off x="1890" y="588"/>
              <a:ext cx="32" cy="34"/>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6" name="Freeform 16"/>
            <p:cNvSpPr>
              <a:spLocks/>
            </p:cNvSpPr>
            <p:nvPr userDrawn="1"/>
          </p:nvSpPr>
          <p:spPr bwMode="ltGray">
            <a:xfrm>
              <a:off x="1944" y="569"/>
              <a:ext cx="16"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7" name="Freeform 17"/>
            <p:cNvSpPr>
              <a:spLocks/>
            </p:cNvSpPr>
            <p:nvPr userDrawn="1"/>
          </p:nvSpPr>
          <p:spPr bwMode="ltGray">
            <a:xfrm>
              <a:off x="1948"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8" name="Freeform 18"/>
            <p:cNvSpPr>
              <a:spLocks/>
            </p:cNvSpPr>
            <p:nvPr userDrawn="1"/>
          </p:nvSpPr>
          <p:spPr bwMode="ltGray">
            <a:xfrm>
              <a:off x="1969" y="585"/>
              <a:ext cx="26" cy="17"/>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9" name="Freeform 19"/>
            <p:cNvSpPr>
              <a:spLocks/>
            </p:cNvSpPr>
            <p:nvPr userDrawn="1"/>
          </p:nvSpPr>
          <p:spPr bwMode="ltGray">
            <a:xfrm>
              <a:off x="1976" y="593"/>
              <a:ext cx="122" cy="61"/>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0" name="Freeform 20"/>
            <p:cNvSpPr>
              <a:spLocks/>
            </p:cNvSpPr>
            <p:nvPr userDrawn="1"/>
          </p:nvSpPr>
          <p:spPr bwMode="ltGray">
            <a:xfrm>
              <a:off x="2082"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1" name="Freeform 21"/>
            <p:cNvSpPr>
              <a:spLocks/>
            </p:cNvSpPr>
            <p:nvPr userDrawn="1"/>
          </p:nvSpPr>
          <p:spPr bwMode="ltGray">
            <a:xfrm>
              <a:off x="2152"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2" name="Freeform 22"/>
            <p:cNvSpPr>
              <a:spLocks/>
            </p:cNvSpPr>
            <p:nvPr userDrawn="1"/>
          </p:nvSpPr>
          <p:spPr bwMode="ltGray">
            <a:xfrm>
              <a:off x="2194" y="584"/>
              <a:ext cx="11" cy="8"/>
            </a:xfrm>
            <a:custGeom>
              <a:avLst/>
              <a:gdLst>
                <a:gd name="T0" fmla="*/ 0 w 26"/>
                <a:gd name="T1" fmla="*/ 0 h 22"/>
                <a:gd name="T2" fmla="*/ 0 w 26"/>
                <a:gd name="T3" fmla="*/ 0 h 22"/>
                <a:gd name="T4" fmla="*/ 0 w 26"/>
                <a:gd name="T5" fmla="*/ 0 h 22"/>
                <a:gd name="T6" fmla="*/ 0 w 26"/>
                <a:gd name="T7" fmla="*/ 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3" name="Freeform 23"/>
            <p:cNvSpPr>
              <a:spLocks/>
            </p:cNvSpPr>
            <p:nvPr userDrawn="1"/>
          </p:nvSpPr>
          <p:spPr bwMode="ltGray">
            <a:xfrm>
              <a:off x="2059"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4" name="Freeform 24"/>
            <p:cNvSpPr>
              <a:spLocks/>
            </p:cNvSpPr>
            <p:nvPr userDrawn="1"/>
          </p:nvSpPr>
          <p:spPr bwMode="ltGray">
            <a:xfrm>
              <a:off x="1988" y="536"/>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5" name="Freeform 25"/>
            <p:cNvSpPr>
              <a:spLocks/>
            </p:cNvSpPr>
            <p:nvPr userDrawn="1"/>
          </p:nvSpPr>
          <p:spPr bwMode="ltGray">
            <a:xfrm>
              <a:off x="1910"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6" name="Freeform 26"/>
            <p:cNvSpPr>
              <a:spLocks/>
            </p:cNvSpPr>
            <p:nvPr userDrawn="1"/>
          </p:nvSpPr>
          <p:spPr bwMode="ltGray">
            <a:xfrm>
              <a:off x="1899" y="466"/>
              <a:ext cx="40"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7" name="Freeform 27"/>
            <p:cNvSpPr>
              <a:spLocks/>
            </p:cNvSpPr>
            <p:nvPr userDrawn="1"/>
          </p:nvSpPr>
          <p:spPr bwMode="ltGray">
            <a:xfrm>
              <a:off x="1909"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8" name="Freeform 28"/>
            <p:cNvSpPr>
              <a:spLocks/>
            </p:cNvSpPr>
            <p:nvPr userDrawn="1"/>
          </p:nvSpPr>
          <p:spPr bwMode="ltGray">
            <a:xfrm>
              <a:off x="1881"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9" name="Freeform 29"/>
            <p:cNvSpPr>
              <a:spLocks/>
            </p:cNvSpPr>
            <p:nvPr userDrawn="1"/>
          </p:nvSpPr>
          <p:spPr bwMode="ltGray">
            <a:xfrm>
              <a:off x="2930" y="489"/>
              <a:ext cx="299" cy="179"/>
            </a:xfrm>
            <a:custGeom>
              <a:avLst/>
              <a:gdLst>
                <a:gd name="T0" fmla="*/ 1 w 471"/>
                <a:gd name="T1" fmla="*/ 1 h 281"/>
                <a:gd name="T2" fmla="*/ 1 w 471"/>
                <a:gd name="T3" fmla="*/ 1 h 281"/>
                <a:gd name="T4" fmla="*/ 1 w 471"/>
                <a:gd name="T5" fmla="*/ 1 h 281"/>
                <a:gd name="T6" fmla="*/ 1 w 471"/>
                <a:gd name="T7" fmla="*/ 1 h 281"/>
                <a:gd name="T8" fmla="*/ 1 w 471"/>
                <a:gd name="T9" fmla="*/ 1 h 281"/>
                <a:gd name="T10" fmla="*/ 0 w 471"/>
                <a:gd name="T11" fmla="*/ 1 h 281"/>
                <a:gd name="T12" fmla="*/ 1 w 471"/>
                <a:gd name="T13" fmla="*/ 1 h 281"/>
                <a:gd name="T14" fmla="*/ 1 w 471"/>
                <a:gd name="T15" fmla="*/ 1 h 281"/>
                <a:gd name="T16" fmla="*/ 1 w 471"/>
                <a:gd name="T17" fmla="*/ 1 h 281"/>
                <a:gd name="T18" fmla="*/ 1 w 471"/>
                <a:gd name="T19" fmla="*/ 1 h 281"/>
                <a:gd name="T20" fmla="*/ 1 w 471"/>
                <a:gd name="T21" fmla="*/ 1 h 281"/>
                <a:gd name="T22" fmla="*/ 1 w 471"/>
                <a:gd name="T23" fmla="*/ 1 h 281"/>
                <a:gd name="T24" fmla="*/ 1 w 471"/>
                <a:gd name="T25" fmla="*/ 1 h 281"/>
                <a:gd name="T26" fmla="*/ 1 w 471"/>
                <a:gd name="T27" fmla="*/ 1 h 281"/>
                <a:gd name="T28" fmla="*/ 1 w 471"/>
                <a:gd name="T29" fmla="*/ 1 h 281"/>
                <a:gd name="T30" fmla="*/ 1 w 471"/>
                <a:gd name="T31" fmla="*/ 1 h 281"/>
                <a:gd name="T32" fmla="*/ 1 w 471"/>
                <a:gd name="T33" fmla="*/ 1 h 281"/>
                <a:gd name="T34" fmla="*/ 1 w 471"/>
                <a:gd name="T35" fmla="*/ 0 h 281"/>
                <a:gd name="T36" fmla="*/ 1 w 471"/>
                <a:gd name="T37" fmla="*/ 1 h 281"/>
                <a:gd name="T38" fmla="*/ 1 w 471"/>
                <a:gd name="T39" fmla="*/ 1 h 281"/>
                <a:gd name="T40" fmla="*/ 1 w 471"/>
                <a:gd name="T41" fmla="*/ 1 h 281"/>
                <a:gd name="T42" fmla="*/ 1 w 471"/>
                <a:gd name="T43" fmla="*/ 1 h 281"/>
                <a:gd name="T44" fmla="*/ 1 w 471"/>
                <a:gd name="T45" fmla="*/ 1 h 281"/>
                <a:gd name="T46" fmla="*/ 1 w 471"/>
                <a:gd name="T47" fmla="*/ 1 h 281"/>
                <a:gd name="T48" fmla="*/ 1 w 471"/>
                <a:gd name="T49" fmla="*/ 1 h 281"/>
                <a:gd name="T50" fmla="*/ 1 w 471"/>
                <a:gd name="T51" fmla="*/ 1 h 281"/>
                <a:gd name="T52" fmla="*/ 1 w 471"/>
                <a:gd name="T53" fmla="*/ 1 h 281"/>
                <a:gd name="T54" fmla="*/ 1 w 471"/>
                <a:gd name="T55" fmla="*/ 1 h 281"/>
                <a:gd name="T56" fmla="*/ 1 w 471"/>
                <a:gd name="T57" fmla="*/ 1 h 281"/>
                <a:gd name="T58" fmla="*/ 1 w 471"/>
                <a:gd name="T59" fmla="*/ 1 h 281"/>
                <a:gd name="T60" fmla="*/ 1 w 471"/>
                <a:gd name="T61" fmla="*/ 1 h 281"/>
                <a:gd name="T62" fmla="*/ 1 w 471"/>
                <a:gd name="T63" fmla="*/ 1 h 281"/>
                <a:gd name="T64" fmla="*/ 1 w 471"/>
                <a:gd name="T65" fmla="*/ 1 h 281"/>
                <a:gd name="T66" fmla="*/ 1 w 471"/>
                <a:gd name="T67" fmla="*/ 1 h 281"/>
                <a:gd name="T68" fmla="*/ 1 w 471"/>
                <a:gd name="T69" fmla="*/ 1 h 281"/>
                <a:gd name="T70" fmla="*/ 1 w 471"/>
                <a:gd name="T71" fmla="*/ 1 h 281"/>
                <a:gd name="T72" fmla="*/ 1 w 471"/>
                <a:gd name="T73" fmla="*/ 1 h 281"/>
                <a:gd name="T74" fmla="*/ 1 w 471"/>
                <a:gd name="T75" fmla="*/ 1 h 281"/>
                <a:gd name="T76" fmla="*/ 1 w 471"/>
                <a:gd name="T77" fmla="*/ 1 h 281"/>
                <a:gd name="T78" fmla="*/ 1 w 471"/>
                <a:gd name="T79" fmla="*/ 1 h 281"/>
                <a:gd name="T80" fmla="*/ 1 w 471"/>
                <a:gd name="T81" fmla="*/ 1 h 281"/>
                <a:gd name="T82" fmla="*/ 1 w 471"/>
                <a:gd name="T83" fmla="*/ 1 h 281"/>
                <a:gd name="T84" fmla="*/ 1 w 471"/>
                <a:gd name="T85" fmla="*/ 1 h 281"/>
                <a:gd name="T86" fmla="*/ 1 w 471"/>
                <a:gd name="T87" fmla="*/ 1 h 281"/>
                <a:gd name="T88" fmla="*/ 1 w 471"/>
                <a:gd name="T89" fmla="*/ 1 h 281"/>
                <a:gd name="T90" fmla="*/ 1 w 471"/>
                <a:gd name="T91" fmla="*/ 1 h 281"/>
                <a:gd name="T92" fmla="*/ 1 w 471"/>
                <a:gd name="T93" fmla="*/ 1 h 281"/>
                <a:gd name="T94" fmla="*/ 1 w 471"/>
                <a:gd name="T95" fmla="*/ 1 h 281"/>
                <a:gd name="T96" fmla="*/ 1 w 471"/>
                <a:gd name="T97" fmla="*/ 1 h 281"/>
                <a:gd name="T98" fmla="*/ 1 w 471"/>
                <a:gd name="T99" fmla="*/ 1 h 281"/>
                <a:gd name="T100" fmla="*/ 1 w 471"/>
                <a:gd name="T101" fmla="*/ 1 h 281"/>
                <a:gd name="T102" fmla="*/ 1 w 471"/>
                <a:gd name="T103" fmla="*/ 1 h 281"/>
                <a:gd name="T104" fmla="*/ 1 w 471"/>
                <a:gd name="T105" fmla="*/ 1 h 281"/>
                <a:gd name="T106" fmla="*/ 1 w 471"/>
                <a:gd name="T107" fmla="*/ 1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0" name="Freeform 30"/>
            <p:cNvSpPr>
              <a:spLocks/>
            </p:cNvSpPr>
            <p:nvPr userDrawn="1"/>
          </p:nvSpPr>
          <p:spPr bwMode="ltGray">
            <a:xfrm>
              <a:off x="2534" y="242"/>
              <a:ext cx="420" cy="283"/>
            </a:xfrm>
            <a:custGeom>
              <a:avLst/>
              <a:gdLst>
                <a:gd name="T0" fmla="*/ 0 w 984"/>
                <a:gd name="T1" fmla="*/ 0 h 844"/>
                <a:gd name="T2" fmla="*/ 0 w 984"/>
                <a:gd name="T3" fmla="*/ 0 h 844"/>
                <a:gd name="T4" fmla="*/ 0 w 984"/>
                <a:gd name="T5" fmla="*/ 0 h 844"/>
                <a:gd name="T6" fmla="*/ 0 w 984"/>
                <a:gd name="T7" fmla="*/ 0 h 844"/>
                <a:gd name="T8" fmla="*/ 0 w 984"/>
                <a:gd name="T9" fmla="*/ 0 h 844"/>
                <a:gd name="T10" fmla="*/ 0 w 984"/>
                <a:gd name="T11" fmla="*/ 0 h 844"/>
                <a:gd name="T12" fmla="*/ 0 w 984"/>
                <a:gd name="T13" fmla="*/ 0 h 844"/>
                <a:gd name="T14" fmla="*/ 0 w 984"/>
                <a:gd name="T15" fmla="*/ 0 h 844"/>
                <a:gd name="T16" fmla="*/ 0 w 984"/>
                <a:gd name="T17" fmla="*/ 0 h 844"/>
                <a:gd name="T18" fmla="*/ 0 w 984"/>
                <a:gd name="T19" fmla="*/ 0 h 844"/>
                <a:gd name="T20" fmla="*/ 0 w 984"/>
                <a:gd name="T21" fmla="*/ 0 h 844"/>
                <a:gd name="T22" fmla="*/ 0 w 984"/>
                <a:gd name="T23" fmla="*/ 0 h 844"/>
                <a:gd name="T24" fmla="*/ 0 w 984"/>
                <a:gd name="T25" fmla="*/ 0 h 844"/>
                <a:gd name="T26" fmla="*/ 0 w 984"/>
                <a:gd name="T27" fmla="*/ 0 h 844"/>
                <a:gd name="T28" fmla="*/ 0 w 984"/>
                <a:gd name="T29" fmla="*/ 0 h 844"/>
                <a:gd name="T30" fmla="*/ 0 w 984"/>
                <a:gd name="T31" fmla="*/ 0 h 844"/>
                <a:gd name="T32" fmla="*/ 0 w 984"/>
                <a:gd name="T33" fmla="*/ 0 h 844"/>
                <a:gd name="T34" fmla="*/ 0 w 984"/>
                <a:gd name="T35" fmla="*/ 0 h 844"/>
                <a:gd name="T36" fmla="*/ 0 w 984"/>
                <a:gd name="T37" fmla="*/ 0 h 844"/>
                <a:gd name="T38" fmla="*/ 0 w 984"/>
                <a:gd name="T39" fmla="*/ 0 h 844"/>
                <a:gd name="T40" fmla="*/ 0 w 984"/>
                <a:gd name="T41" fmla="*/ 0 h 844"/>
                <a:gd name="T42" fmla="*/ 0 w 984"/>
                <a:gd name="T43" fmla="*/ 0 h 844"/>
                <a:gd name="T44" fmla="*/ 0 w 984"/>
                <a:gd name="T45" fmla="*/ 0 h 844"/>
                <a:gd name="T46" fmla="*/ 0 w 984"/>
                <a:gd name="T47" fmla="*/ 0 h 844"/>
                <a:gd name="T48" fmla="*/ 0 w 984"/>
                <a:gd name="T49" fmla="*/ 0 h 844"/>
                <a:gd name="T50" fmla="*/ 0 w 984"/>
                <a:gd name="T51" fmla="*/ 0 h 844"/>
                <a:gd name="T52" fmla="*/ 0 w 984"/>
                <a:gd name="T53" fmla="*/ 0 h 844"/>
                <a:gd name="T54" fmla="*/ 0 w 984"/>
                <a:gd name="T55" fmla="*/ 0 h 844"/>
                <a:gd name="T56" fmla="*/ 0 w 984"/>
                <a:gd name="T57" fmla="*/ 0 h 844"/>
                <a:gd name="T58" fmla="*/ 0 w 984"/>
                <a:gd name="T59" fmla="*/ 0 h 844"/>
                <a:gd name="T60" fmla="*/ 0 w 984"/>
                <a:gd name="T61" fmla="*/ 0 h 844"/>
                <a:gd name="T62" fmla="*/ 0 w 984"/>
                <a:gd name="T63" fmla="*/ 0 h 844"/>
                <a:gd name="T64" fmla="*/ 0 w 984"/>
                <a:gd name="T65" fmla="*/ 0 h 844"/>
                <a:gd name="T66" fmla="*/ 0 w 984"/>
                <a:gd name="T67" fmla="*/ 0 h 844"/>
                <a:gd name="T68" fmla="*/ 0 w 984"/>
                <a:gd name="T69" fmla="*/ 0 h 844"/>
                <a:gd name="T70" fmla="*/ 0 w 984"/>
                <a:gd name="T71" fmla="*/ 0 h 844"/>
                <a:gd name="T72" fmla="*/ 0 w 984"/>
                <a:gd name="T73" fmla="*/ 0 h 844"/>
                <a:gd name="T74" fmla="*/ 0 w 984"/>
                <a:gd name="T75" fmla="*/ 0 h 844"/>
                <a:gd name="T76" fmla="*/ 0 w 984"/>
                <a:gd name="T77" fmla="*/ 0 h 844"/>
                <a:gd name="T78" fmla="*/ 0 w 984"/>
                <a:gd name="T79" fmla="*/ 0 h 844"/>
                <a:gd name="T80" fmla="*/ 0 w 984"/>
                <a:gd name="T81" fmla="*/ 0 h 844"/>
                <a:gd name="T82" fmla="*/ 0 w 984"/>
                <a:gd name="T83" fmla="*/ 0 h 844"/>
                <a:gd name="T84" fmla="*/ 0 w 984"/>
                <a:gd name="T85" fmla="*/ 0 h 844"/>
                <a:gd name="T86" fmla="*/ 0 w 984"/>
                <a:gd name="T87" fmla="*/ 0 h 844"/>
                <a:gd name="T88" fmla="*/ 0 w 984"/>
                <a:gd name="T89" fmla="*/ 0 h 844"/>
                <a:gd name="T90" fmla="*/ 0 w 984"/>
                <a:gd name="T91" fmla="*/ 0 h 844"/>
                <a:gd name="T92" fmla="*/ 0 w 984"/>
                <a:gd name="T93" fmla="*/ 0 h 844"/>
                <a:gd name="T94" fmla="*/ 0 w 984"/>
                <a:gd name="T95" fmla="*/ 0 h 844"/>
                <a:gd name="T96" fmla="*/ 0 w 984"/>
                <a:gd name="T97" fmla="*/ 0 h 844"/>
                <a:gd name="T98" fmla="*/ 0 w 984"/>
                <a:gd name="T99" fmla="*/ 0 h 844"/>
                <a:gd name="T100" fmla="*/ 0 w 984"/>
                <a:gd name="T101" fmla="*/ 0 h 844"/>
                <a:gd name="T102" fmla="*/ 0 w 984"/>
                <a:gd name="T103" fmla="*/ 0 h 844"/>
                <a:gd name="T104" fmla="*/ 0 w 984"/>
                <a:gd name="T105" fmla="*/ 0 h 844"/>
                <a:gd name="T106" fmla="*/ 0 w 984"/>
                <a:gd name="T107" fmla="*/ 0 h 844"/>
                <a:gd name="T108" fmla="*/ 0 w 984"/>
                <a:gd name="T109" fmla="*/ 0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1" name="Freeform 31"/>
            <p:cNvSpPr>
              <a:spLocks/>
            </p:cNvSpPr>
            <p:nvPr userDrawn="1"/>
          </p:nvSpPr>
          <p:spPr bwMode="ltGray">
            <a:xfrm>
              <a:off x="2405" y="445"/>
              <a:ext cx="15" cy="16"/>
            </a:xfrm>
            <a:custGeom>
              <a:avLst/>
              <a:gdLst>
                <a:gd name="T0" fmla="*/ 0 w 36"/>
                <a:gd name="T1" fmla="*/ 0 h 48"/>
                <a:gd name="T2" fmla="*/ 0 w 36"/>
                <a:gd name="T3" fmla="*/ 0 h 48"/>
                <a:gd name="T4" fmla="*/ 0 w 36"/>
                <a:gd name="T5" fmla="*/ 0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2" name="Freeform 32"/>
            <p:cNvSpPr>
              <a:spLocks/>
            </p:cNvSpPr>
            <p:nvPr userDrawn="1"/>
          </p:nvSpPr>
          <p:spPr bwMode="ltGray">
            <a:xfrm>
              <a:off x="2393" y="439"/>
              <a:ext cx="16" cy="12"/>
            </a:xfrm>
            <a:custGeom>
              <a:avLst/>
              <a:gdLst>
                <a:gd name="T0" fmla="*/ 0 w 36"/>
                <a:gd name="T1" fmla="*/ 0 h 37"/>
                <a:gd name="T2" fmla="*/ 0 w 36"/>
                <a:gd name="T3" fmla="*/ 0 h 37"/>
                <a:gd name="T4" fmla="*/ 0 w 36"/>
                <a:gd name="T5" fmla="*/ 0 h 37"/>
                <a:gd name="T6" fmla="*/ 0 w 36"/>
                <a:gd name="T7" fmla="*/ 0 h 37"/>
                <a:gd name="T8" fmla="*/ 0 w 36"/>
                <a:gd name="T9" fmla="*/ 0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3" name="Freeform 33"/>
            <p:cNvSpPr>
              <a:spLocks/>
            </p:cNvSpPr>
            <p:nvPr userDrawn="1"/>
          </p:nvSpPr>
          <p:spPr bwMode="ltGray">
            <a:xfrm>
              <a:off x="2878" y="406"/>
              <a:ext cx="73" cy="33"/>
            </a:xfrm>
            <a:custGeom>
              <a:avLst/>
              <a:gdLst>
                <a:gd name="T0" fmla="*/ 0 w 170"/>
                <a:gd name="T1" fmla="*/ 0 h 96"/>
                <a:gd name="T2" fmla="*/ 0 w 170"/>
                <a:gd name="T3" fmla="*/ 0 h 96"/>
                <a:gd name="T4" fmla="*/ 0 w 170"/>
                <a:gd name="T5" fmla="*/ 0 h 96"/>
                <a:gd name="T6" fmla="*/ 0 w 170"/>
                <a:gd name="T7" fmla="*/ 0 h 96"/>
                <a:gd name="T8" fmla="*/ 0 w 170"/>
                <a:gd name="T9" fmla="*/ 0 h 96"/>
                <a:gd name="T10" fmla="*/ 0 w 170"/>
                <a:gd name="T11" fmla="*/ 0 h 96"/>
                <a:gd name="T12" fmla="*/ 0 w 170"/>
                <a:gd name="T13" fmla="*/ 0 h 96"/>
                <a:gd name="T14" fmla="*/ 0 w 170"/>
                <a:gd name="T15" fmla="*/ 0 h 96"/>
                <a:gd name="T16" fmla="*/ 0 w 170"/>
                <a:gd name="T17" fmla="*/ 0 h 96"/>
                <a:gd name="T18" fmla="*/ 0 w 170"/>
                <a:gd name="T19" fmla="*/ 0 h 96"/>
                <a:gd name="T20" fmla="*/ 0 w 170"/>
                <a:gd name="T21" fmla="*/ 0 h 96"/>
                <a:gd name="T22" fmla="*/ 0 w 170"/>
                <a:gd name="T23" fmla="*/ 0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4" name="Freeform 34"/>
            <p:cNvSpPr>
              <a:spLocks/>
            </p:cNvSpPr>
            <p:nvPr userDrawn="1"/>
          </p:nvSpPr>
          <p:spPr bwMode="ltGray">
            <a:xfrm>
              <a:off x="2955" y="433"/>
              <a:ext cx="59" cy="15"/>
            </a:xfrm>
            <a:custGeom>
              <a:avLst/>
              <a:gdLst>
                <a:gd name="T0" fmla="*/ 0 w 138"/>
                <a:gd name="T1" fmla="*/ 0 h 44"/>
                <a:gd name="T2" fmla="*/ 0 w 138"/>
                <a:gd name="T3" fmla="*/ 0 h 44"/>
                <a:gd name="T4" fmla="*/ 0 w 138"/>
                <a:gd name="T5" fmla="*/ 0 h 44"/>
                <a:gd name="T6" fmla="*/ 0 w 138"/>
                <a:gd name="T7" fmla="*/ 0 h 44"/>
                <a:gd name="T8" fmla="*/ 0 w 138"/>
                <a:gd name="T9" fmla="*/ 0 h 44"/>
                <a:gd name="T10" fmla="*/ 0 w 138"/>
                <a:gd name="T11" fmla="*/ 0 h 44"/>
                <a:gd name="T12" fmla="*/ 0 w 138"/>
                <a:gd name="T13" fmla="*/ 0 h 44"/>
                <a:gd name="T14" fmla="*/ 0 w 138"/>
                <a:gd name="T15" fmla="*/ 0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5" name="Freeform 35"/>
            <p:cNvSpPr>
              <a:spLocks/>
            </p:cNvSpPr>
            <p:nvPr userDrawn="1"/>
          </p:nvSpPr>
          <p:spPr bwMode="ltGray">
            <a:xfrm>
              <a:off x="2924" y="441"/>
              <a:ext cx="24" cy="14"/>
            </a:xfrm>
            <a:custGeom>
              <a:avLst/>
              <a:gdLst>
                <a:gd name="T0" fmla="*/ 0 w 57"/>
                <a:gd name="T1" fmla="*/ 0 h 42"/>
                <a:gd name="T2" fmla="*/ 0 w 57"/>
                <a:gd name="T3" fmla="*/ 0 h 42"/>
                <a:gd name="T4" fmla="*/ 0 w 57"/>
                <a:gd name="T5" fmla="*/ 0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6" name="Freeform 36"/>
            <p:cNvSpPr>
              <a:spLocks/>
            </p:cNvSpPr>
            <p:nvPr userDrawn="1"/>
          </p:nvSpPr>
          <p:spPr bwMode="ltGray">
            <a:xfrm>
              <a:off x="2908" y="398"/>
              <a:ext cx="16" cy="18"/>
            </a:xfrm>
            <a:custGeom>
              <a:avLst/>
              <a:gdLst>
                <a:gd name="T0" fmla="*/ 0 w 39"/>
                <a:gd name="T1" fmla="*/ 0 h 52"/>
                <a:gd name="T2" fmla="*/ 0 w 39"/>
                <a:gd name="T3" fmla="*/ 0 h 52"/>
                <a:gd name="T4" fmla="*/ 0 w 39"/>
                <a:gd name="T5" fmla="*/ 0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7" name="Freeform 37"/>
            <p:cNvSpPr>
              <a:spLocks/>
            </p:cNvSpPr>
            <p:nvPr userDrawn="1"/>
          </p:nvSpPr>
          <p:spPr bwMode="ltGray">
            <a:xfrm>
              <a:off x="3035" y="452"/>
              <a:ext cx="19" cy="27"/>
            </a:xfrm>
            <a:custGeom>
              <a:avLst/>
              <a:gdLst>
                <a:gd name="T0" fmla="*/ 0 w 44"/>
                <a:gd name="T1" fmla="*/ 0 h 80"/>
                <a:gd name="T2" fmla="*/ 0 w 44"/>
                <a:gd name="T3" fmla="*/ 0 h 80"/>
                <a:gd name="T4" fmla="*/ 0 w 44"/>
                <a:gd name="T5" fmla="*/ 0 h 80"/>
                <a:gd name="T6" fmla="*/ 0 w 44"/>
                <a:gd name="T7" fmla="*/ 0 h 80"/>
                <a:gd name="T8" fmla="*/ 0 w 44"/>
                <a:gd name="T9" fmla="*/ 0 h 80"/>
                <a:gd name="T10" fmla="*/ 0 w 44"/>
                <a:gd name="T11" fmla="*/ 0 h 80"/>
                <a:gd name="T12" fmla="*/ 0 w 44"/>
                <a:gd name="T13" fmla="*/ 0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8" name="Freeform 38"/>
            <p:cNvSpPr>
              <a:spLocks/>
            </p:cNvSpPr>
            <p:nvPr userDrawn="1"/>
          </p:nvSpPr>
          <p:spPr bwMode="ltGray">
            <a:xfrm>
              <a:off x="2696" y="247"/>
              <a:ext cx="205" cy="41"/>
            </a:xfrm>
            <a:custGeom>
              <a:avLst/>
              <a:gdLst>
                <a:gd name="T0" fmla="*/ 1 w 323"/>
                <a:gd name="T1" fmla="*/ 1 h 64"/>
                <a:gd name="T2" fmla="*/ 1 w 323"/>
                <a:gd name="T3" fmla="*/ 1 h 64"/>
                <a:gd name="T4" fmla="*/ 1 w 323"/>
                <a:gd name="T5" fmla="*/ 0 h 64"/>
                <a:gd name="T6" fmla="*/ 1 w 323"/>
                <a:gd name="T7" fmla="*/ 0 h 64"/>
                <a:gd name="T8" fmla="*/ 1 w 323"/>
                <a:gd name="T9" fmla="*/ 1 h 64"/>
                <a:gd name="T10" fmla="*/ 1 w 323"/>
                <a:gd name="T11" fmla="*/ 1 h 64"/>
                <a:gd name="T12" fmla="*/ 1 w 323"/>
                <a:gd name="T13" fmla="*/ 1 h 64"/>
                <a:gd name="T14" fmla="*/ 1 w 323"/>
                <a:gd name="T15" fmla="*/ 1 h 64"/>
                <a:gd name="T16" fmla="*/ 1 w 323"/>
                <a:gd name="T17" fmla="*/ 1 h 64"/>
                <a:gd name="T18" fmla="*/ 1 w 323"/>
                <a:gd name="T19" fmla="*/ 1 h 64"/>
                <a:gd name="T20" fmla="*/ 1 w 323"/>
                <a:gd name="T21" fmla="*/ 1 h 64"/>
                <a:gd name="T22" fmla="*/ 1 w 323"/>
                <a:gd name="T23" fmla="*/ 1 h 64"/>
                <a:gd name="T24" fmla="*/ 1 w 323"/>
                <a:gd name="T25" fmla="*/ 1 h 64"/>
                <a:gd name="T26" fmla="*/ 1 w 323"/>
                <a:gd name="T27" fmla="*/ 1 h 64"/>
                <a:gd name="T28" fmla="*/ 1 w 323"/>
                <a:gd name="T29" fmla="*/ 1 h 64"/>
                <a:gd name="T30" fmla="*/ 1 w 323"/>
                <a:gd name="T31" fmla="*/ 1 h 64"/>
                <a:gd name="T32" fmla="*/ 1 w 323"/>
                <a:gd name="T33" fmla="*/ 1 h 64"/>
                <a:gd name="T34" fmla="*/ 1 w 323"/>
                <a:gd name="T35" fmla="*/ 1 h 64"/>
                <a:gd name="T36" fmla="*/ 1 w 323"/>
                <a:gd name="T37" fmla="*/ 1 h 64"/>
                <a:gd name="T38" fmla="*/ 1 w 323"/>
                <a:gd name="T39" fmla="*/ 1 h 64"/>
                <a:gd name="T40" fmla="*/ 1 w 323"/>
                <a:gd name="T41" fmla="*/ 1 h 64"/>
                <a:gd name="T42" fmla="*/ 1 w 323"/>
                <a:gd name="T43" fmla="*/ 1 h 64"/>
                <a:gd name="T44" fmla="*/ 1 w 323"/>
                <a:gd name="T45" fmla="*/ 1 h 64"/>
                <a:gd name="T46" fmla="*/ 1 w 323"/>
                <a:gd name="T47" fmla="*/ 1 h 64"/>
                <a:gd name="T48" fmla="*/ 1 w 323"/>
                <a:gd name="T49" fmla="*/ 1 h 64"/>
                <a:gd name="T50" fmla="*/ 1 w 323"/>
                <a:gd name="T51" fmla="*/ 1 h 64"/>
                <a:gd name="T52" fmla="*/ 1 w 323"/>
                <a:gd name="T53" fmla="*/ 0 h 64"/>
                <a:gd name="T54" fmla="*/ 1 w 323"/>
                <a:gd name="T55" fmla="*/ 1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9" name="Freeform 39"/>
            <p:cNvSpPr>
              <a:spLocks/>
            </p:cNvSpPr>
            <p:nvPr userDrawn="1"/>
          </p:nvSpPr>
          <p:spPr bwMode="ltGray">
            <a:xfrm>
              <a:off x="2515" y="246"/>
              <a:ext cx="190" cy="20"/>
            </a:xfrm>
            <a:custGeom>
              <a:avLst/>
              <a:gdLst>
                <a:gd name="T0" fmla="*/ 1 w 300"/>
                <a:gd name="T1" fmla="*/ 1 h 31"/>
                <a:gd name="T2" fmla="*/ 1 w 300"/>
                <a:gd name="T3" fmla="*/ 1 h 31"/>
                <a:gd name="T4" fmla="*/ 1 w 300"/>
                <a:gd name="T5" fmla="*/ 0 h 31"/>
                <a:gd name="T6" fmla="*/ 1 w 300"/>
                <a:gd name="T7" fmla="*/ 1 h 31"/>
                <a:gd name="T8" fmla="*/ 1 w 300"/>
                <a:gd name="T9" fmla="*/ 1 h 31"/>
                <a:gd name="T10" fmla="*/ 1 w 300"/>
                <a:gd name="T11" fmla="*/ 1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0" name="Freeform 40"/>
            <p:cNvSpPr>
              <a:spLocks/>
            </p:cNvSpPr>
            <p:nvPr userDrawn="1"/>
          </p:nvSpPr>
          <p:spPr bwMode="ltGray">
            <a:xfrm>
              <a:off x="2096"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1" name="Freeform 41"/>
            <p:cNvSpPr>
              <a:spLocks/>
            </p:cNvSpPr>
            <p:nvPr userDrawn="1"/>
          </p:nvSpPr>
          <p:spPr bwMode="ltGray">
            <a:xfrm>
              <a:off x="1606" y="246"/>
              <a:ext cx="436" cy="152"/>
            </a:xfrm>
            <a:custGeom>
              <a:avLst/>
              <a:gdLst>
                <a:gd name="T0" fmla="*/ 73 w 436"/>
                <a:gd name="T1" fmla="*/ 1 h 152"/>
                <a:gd name="T2" fmla="*/ 436 w 436"/>
                <a:gd name="T3" fmla="*/ 0 h 152"/>
                <a:gd name="T4" fmla="*/ 416 w 436"/>
                <a:gd name="T5" fmla="*/ 54 h 152"/>
                <a:gd name="T6" fmla="*/ 397 w 436"/>
                <a:gd name="T7" fmla="*/ 68 h 152"/>
                <a:gd name="T8" fmla="*/ 392 w 436"/>
                <a:gd name="T9" fmla="*/ 70 h 152"/>
                <a:gd name="T10" fmla="*/ 375 w 436"/>
                <a:gd name="T11" fmla="*/ 73 h 152"/>
                <a:gd name="T12" fmla="*/ 361 w 436"/>
                <a:gd name="T13" fmla="*/ 88 h 152"/>
                <a:gd name="T14" fmla="*/ 362 w 436"/>
                <a:gd name="T15" fmla="*/ 99 h 152"/>
                <a:gd name="T16" fmla="*/ 364 w 436"/>
                <a:gd name="T17" fmla="*/ 107 h 152"/>
                <a:gd name="T18" fmla="*/ 366 w 436"/>
                <a:gd name="T19" fmla="*/ 113 h 152"/>
                <a:gd name="T20" fmla="*/ 362 w 436"/>
                <a:gd name="T21" fmla="*/ 122 h 152"/>
                <a:gd name="T22" fmla="*/ 351 w 436"/>
                <a:gd name="T23" fmla="*/ 120 h 152"/>
                <a:gd name="T24" fmla="*/ 342 w 436"/>
                <a:gd name="T25" fmla="*/ 129 h 152"/>
                <a:gd name="T26" fmla="*/ 347 w 436"/>
                <a:gd name="T27" fmla="*/ 105 h 152"/>
                <a:gd name="T28" fmla="*/ 338 w 436"/>
                <a:gd name="T29" fmla="*/ 100 h 152"/>
                <a:gd name="T30" fmla="*/ 344 w 436"/>
                <a:gd name="T31" fmla="*/ 93 h 152"/>
                <a:gd name="T32" fmla="*/ 342 w 436"/>
                <a:gd name="T33" fmla="*/ 89 h 152"/>
                <a:gd name="T34" fmla="*/ 320 w 436"/>
                <a:gd name="T35" fmla="*/ 94 h 152"/>
                <a:gd name="T36" fmla="*/ 317 w 436"/>
                <a:gd name="T37" fmla="*/ 85 h 152"/>
                <a:gd name="T38" fmla="*/ 297 w 436"/>
                <a:gd name="T39" fmla="*/ 94 h 152"/>
                <a:gd name="T40" fmla="*/ 320 w 436"/>
                <a:gd name="T41" fmla="*/ 103 h 152"/>
                <a:gd name="T42" fmla="*/ 305 w 436"/>
                <a:gd name="T43" fmla="*/ 117 h 152"/>
                <a:gd name="T44" fmla="*/ 311 w 436"/>
                <a:gd name="T45" fmla="*/ 126 h 152"/>
                <a:gd name="T46" fmla="*/ 315 w 436"/>
                <a:gd name="T47" fmla="*/ 138 h 152"/>
                <a:gd name="T48" fmla="*/ 309 w 436"/>
                <a:gd name="T49" fmla="*/ 139 h 152"/>
                <a:gd name="T50" fmla="*/ 314 w 436"/>
                <a:gd name="T51" fmla="*/ 144 h 152"/>
                <a:gd name="T52" fmla="*/ 307 w 436"/>
                <a:gd name="T53" fmla="*/ 152 h 152"/>
                <a:gd name="T54" fmla="*/ 0 w 436"/>
                <a:gd name="T55" fmla="*/ 149 h 152"/>
                <a:gd name="T56" fmla="*/ 73 w 436"/>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2" name="Freeform 42"/>
            <p:cNvSpPr>
              <a:spLocks/>
            </p:cNvSpPr>
            <p:nvPr userDrawn="1"/>
          </p:nvSpPr>
          <p:spPr bwMode="ltGray">
            <a:xfrm>
              <a:off x="2043" y="241"/>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3" name="Freeform 43"/>
            <p:cNvSpPr>
              <a:spLocks/>
            </p:cNvSpPr>
            <p:nvPr userDrawn="1"/>
          </p:nvSpPr>
          <p:spPr bwMode="ltGray">
            <a:xfrm>
              <a:off x="2031" y="287"/>
              <a:ext cx="59" cy="34"/>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4" name="Freeform 44"/>
            <p:cNvSpPr>
              <a:spLocks/>
            </p:cNvSpPr>
            <p:nvPr userDrawn="1"/>
          </p:nvSpPr>
          <p:spPr bwMode="ltGray">
            <a:xfrm>
              <a:off x="1968"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5" name="Freeform 45"/>
            <p:cNvSpPr>
              <a:spLocks/>
            </p:cNvSpPr>
            <p:nvPr userDrawn="1"/>
          </p:nvSpPr>
          <p:spPr bwMode="ltGray">
            <a:xfrm>
              <a:off x="2021"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6" name="Freeform 46"/>
            <p:cNvSpPr>
              <a:spLocks/>
            </p:cNvSpPr>
            <p:nvPr userDrawn="1"/>
          </p:nvSpPr>
          <p:spPr bwMode="ltGray">
            <a:xfrm>
              <a:off x="1573"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7" name="Freeform 47"/>
            <p:cNvSpPr>
              <a:spLocks/>
            </p:cNvSpPr>
            <p:nvPr userDrawn="1"/>
          </p:nvSpPr>
          <p:spPr bwMode="ltGray">
            <a:xfrm>
              <a:off x="1634"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8" name="Freeform 48"/>
            <p:cNvSpPr>
              <a:spLocks/>
            </p:cNvSpPr>
            <p:nvPr userDrawn="1"/>
          </p:nvSpPr>
          <p:spPr bwMode="ltGray">
            <a:xfrm>
              <a:off x="1900"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9" name="Freeform 49"/>
            <p:cNvSpPr>
              <a:spLocks/>
            </p:cNvSpPr>
            <p:nvPr userDrawn="1"/>
          </p:nvSpPr>
          <p:spPr bwMode="ltGray">
            <a:xfrm>
              <a:off x="1951"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0" name="Freeform 50"/>
            <p:cNvSpPr>
              <a:spLocks/>
            </p:cNvSpPr>
            <p:nvPr userDrawn="1"/>
          </p:nvSpPr>
          <p:spPr bwMode="ltGray">
            <a:xfrm>
              <a:off x="1021" y="314"/>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1" name="Freeform 51"/>
            <p:cNvSpPr>
              <a:spLocks/>
            </p:cNvSpPr>
            <p:nvPr userDrawn="1"/>
          </p:nvSpPr>
          <p:spPr bwMode="ltGray">
            <a:xfrm>
              <a:off x="1189" y="447"/>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2" name="Freeform 52"/>
            <p:cNvSpPr>
              <a:spLocks/>
            </p:cNvSpPr>
            <p:nvPr userDrawn="1"/>
          </p:nvSpPr>
          <p:spPr bwMode="ltGray">
            <a:xfrm>
              <a:off x="1476"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3" name="Freeform 53"/>
            <p:cNvSpPr>
              <a:spLocks/>
            </p:cNvSpPr>
            <p:nvPr userDrawn="1"/>
          </p:nvSpPr>
          <p:spPr bwMode="ltGray">
            <a:xfrm>
              <a:off x="1467"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4" name="Freeform 54"/>
            <p:cNvSpPr>
              <a:spLocks/>
            </p:cNvSpPr>
            <p:nvPr userDrawn="1"/>
          </p:nvSpPr>
          <p:spPr bwMode="ltGray">
            <a:xfrm>
              <a:off x="1072"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5" name="Freeform 55"/>
            <p:cNvSpPr>
              <a:spLocks/>
            </p:cNvSpPr>
            <p:nvPr userDrawn="1"/>
          </p:nvSpPr>
          <p:spPr bwMode="ltGray">
            <a:xfrm>
              <a:off x="1374"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6" name="Freeform 56"/>
            <p:cNvSpPr>
              <a:spLocks/>
            </p:cNvSpPr>
            <p:nvPr userDrawn="1"/>
          </p:nvSpPr>
          <p:spPr bwMode="ltGray">
            <a:xfrm>
              <a:off x="1173"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7" name="Freeform 57"/>
            <p:cNvSpPr>
              <a:spLocks/>
            </p:cNvSpPr>
            <p:nvPr userDrawn="1"/>
          </p:nvSpPr>
          <p:spPr bwMode="ltGray">
            <a:xfrm>
              <a:off x="1293" y="282"/>
              <a:ext cx="13"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8" name="Freeform 58"/>
            <p:cNvSpPr>
              <a:spLocks/>
            </p:cNvSpPr>
            <p:nvPr userDrawn="1"/>
          </p:nvSpPr>
          <p:spPr bwMode="ltGray">
            <a:xfrm>
              <a:off x="1278"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9" name="Freeform 59"/>
            <p:cNvSpPr>
              <a:spLocks/>
            </p:cNvSpPr>
            <p:nvPr userDrawn="1"/>
          </p:nvSpPr>
          <p:spPr bwMode="ltGray">
            <a:xfrm>
              <a:off x="1340"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0" name="Freeform 60"/>
            <p:cNvSpPr>
              <a:spLocks/>
            </p:cNvSpPr>
            <p:nvPr userDrawn="1"/>
          </p:nvSpPr>
          <p:spPr bwMode="ltGray">
            <a:xfrm>
              <a:off x="1395"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1" name="Freeform 61"/>
            <p:cNvSpPr>
              <a:spLocks/>
            </p:cNvSpPr>
            <p:nvPr userDrawn="1"/>
          </p:nvSpPr>
          <p:spPr bwMode="ltGray">
            <a:xfrm>
              <a:off x="1248" y="295"/>
              <a:ext cx="14" cy="10"/>
            </a:xfrm>
            <a:custGeom>
              <a:avLst/>
              <a:gdLst>
                <a:gd name="T0" fmla="*/ 0 w 31"/>
                <a:gd name="T1" fmla="*/ 0 h 30"/>
                <a:gd name="T2" fmla="*/ 0 w 31"/>
                <a:gd name="T3" fmla="*/ 0 h 30"/>
                <a:gd name="T4" fmla="*/ 0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grpSp>
        <p:nvGrpSpPr>
          <p:cNvPr id="62" name="Group 62"/>
          <p:cNvGrpSpPr>
            <a:grpSpLocks/>
          </p:cNvGrpSpPr>
          <p:nvPr/>
        </p:nvGrpSpPr>
        <p:grpSpPr bwMode="auto">
          <a:xfrm>
            <a:off x="8674101" y="157163"/>
            <a:ext cx="2326217" cy="685800"/>
            <a:chOff x="3709" y="240"/>
            <a:chExt cx="1139" cy="429"/>
          </a:xfrm>
        </p:grpSpPr>
        <p:sp>
          <p:nvSpPr>
            <p:cNvPr id="63" name="Freeform 63"/>
            <p:cNvSpPr>
              <a:spLocks/>
            </p:cNvSpPr>
            <p:nvPr userDrawn="1"/>
          </p:nvSpPr>
          <p:spPr bwMode="ltGray">
            <a:xfrm>
              <a:off x="4808" y="616"/>
              <a:ext cx="13"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4" name="Freeform 64"/>
            <p:cNvSpPr>
              <a:spLocks/>
            </p:cNvSpPr>
            <p:nvPr userDrawn="1"/>
          </p:nvSpPr>
          <p:spPr bwMode="ltGray">
            <a:xfrm>
              <a:off x="4655"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5" name="Freeform 65"/>
            <p:cNvSpPr>
              <a:spLocks/>
            </p:cNvSpPr>
            <p:nvPr userDrawn="1"/>
          </p:nvSpPr>
          <p:spPr bwMode="ltGray">
            <a:xfrm>
              <a:off x="4609"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6" name="Freeform 66"/>
            <p:cNvSpPr>
              <a:spLocks/>
            </p:cNvSpPr>
            <p:nvPr userDrawn="1"/>
          </p:nvSpPr>
          <p:spPr bwMode="ltGray">
            <a:xfrm>
              <a:off x="4580"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7" name="Freeform 67"/>
            <p:cNvSpPr>
              <a:spLocks/>
            </p:cNvSpPr>
            <p:nvPr userDrawn="1"/>
          </p:nvSpPr>
          <p:spPr bwMode="ltGray">
            <a:xfrm>
              <a:off x="4423"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8" name="Freeform 68"/>
            <p:cNvSpPr>
              <a:spLocks/>
            </p:cNvSpPr>
            <p:nvPr userDrawn="1"/>
          </p:nvSpPr>
          <p:spPr bwMode="ltGray">
            <a:xfrm>
              <a:off x="4515" y="541"/>
              <a:ext cx="67" cy="68"/>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9" name="Freeform 69"/>
            <p:cNvSpPr>
              <a:spLocks/>
            </p:cNvSpPr>
            <p:nvPr userDrawn="1"/>
          </p:nvSpPr>
          <p:spPr bwMode="ltGray">
            <a:xfrm>
              <a:off x="4580"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0" name="Freeform 70"/>
            <p:cNvSpPr>
              <a:spLocks/>
            </p:cNvSpPr>
            <p:nvPr userDrawn="1"/>
          </p:nvSpPr>
          <p:spPr bwMode="ltGray">
            <a:xfrm>
              <a:off x="4578" y="588"/>
              <a:ext cx="32" cy="34"/>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1" name="Freeform 71"/>
            <p:cNvSpPr>
              <a:spLocks/>
            </p:cNvSpPr>
            <p:nvPr userDrawn="1"/>
          </p:nvSpPr>
          <p:spPr bwMode="ltGray">
            <a:xfrm>
              <a:off x="4632" y="569"/>
              <a:ext cx="16"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2" name="Freeform 72"/>
            <p:cNvSpPr>
              <a:spLocks/>
            </p:cNvSpPr>
            <p:nvPr userDrawn="1"/>
          </p:nvSpPr>
          <p:spPr bwMode="ltGray">
            <a:xfrm>
              <a:off x="4636"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3" name="Freeform 73"/>
            <p:cNvSpPr>
              <a:spLocks/>
            </p:cNvSpPr>
            <p:nvPr userDrawn="1"/>
          </p:nvSpPr>
          <p:spPr bwMode="ltGray">
            <a:xfrm>
              <a:off x="4657" y="585"/>
              <a:ext cx="26" cy="17"/>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4" name="Freeform 74"/>
            <p:cNvSpPr>
              <a:spLocks/>
            </p:cNvSpPr>
            <p:nvPr userDrawn="1"/>
          </p:nvSpPr>
          <p:spPr bwMode="ltGray">
            <a:xfrm>
              <a:off x="4664" y="593"/>
              <a:ext cx="122" cy="61"/>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5" name="Freeform 75"/>
            <p:cNvSpPr>
              <a:spLocks/>
            </p:cNvSpPr>
            <p:nvPr userDrawn="1"/>
          </p:nvSpPr>
          <p:spPr bwMode="ltGray">
            <a:xfrm>
              <a:off x="4770"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6" name="Freeform 76"/>
            <p:cNvSpPr>
              <a:spLocks/>
            </p:cNvSpPr>
            <p:nvPr userDrawn="1"/>
          </p:nvSpPr>
          <p:spPr bwMode="ltGray">
            <a:xfrm>
              <a:off x="4840"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7" name="Freeform 77"/>
            <p:cNvSpPr>
              <a:spLocks/>
            </p:cNvSpPr>
            <p:nvPr userDrawn="1"/>
          </p:nvSpPr>
          <p:spPr bwMode="ltGray">
            <a:xfrm>
              <a:off x="4747"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8" name="Freeform 78"/>
            <p:cNvSpPr>
              <a:spLocks/>
            </p:cNvSpPr>
            <p:nvPr userDrawn="1"/>
          </p:nvSpPr>
          <p:spPr bwMode="ltGray">
            <a:xfrm>
              <a:off x="4676" y="536"/>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9" name="Freeform 79"/>
            <p:cNvSpPr>
              <a:spLocks/>
            </p:cNvSpPr>
            <p:nvPr userDrawn="1"/>
          </p:nvSpPr>
          <p:spPr bwMode="ltGray">
            <a:xfrm>
              <a:off x="4598"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0" name="Freeform 80"/>
            <p:cNvSpPr>
              <a:spLocks/>
            </p:cNvSpPr>
            <p:nvPr userDrawn="1"/>
          </p:nvSpPr>
          <p:spPr bwMode="ltGray">
            <a:xfrm>
              <a:off x="4587" y="466"/>
              <a:ext cx="40"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1" name="Freeform 81"/>
            <p:cNvSpPr>
              <a:spLocks/>
            </p:cNvSpPr>
            <p:nvPr userDrawn="1"/>
          </p:nvSpPr>
          <p:spPr bwMode="ltGray">
            <a:xfrm>
              <a:off x="4597"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2" name="Freeform 82"/>
            <p:cNvSpPr>
              <a:spLocks/>
            </p:cNvSpPr>
            <p:nvPr userDrawn="1"/>
          </p:nvSpPr>
          <p:spPr bwMode="ltGray">
            <a:xfrm>
              <a:off x="4569"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3" name="Freeform 83"/>
            <p:cNvSpPr>
              <a:spLocks/>
            </p:cNvSpPr>
            <p:nvPr userDrawn="1"/>
          </p:nvSpPr>
          <p:spPr bwMode="ltGray">
            <a:xfrm>
              <a:off x="4784"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4" name="Freeform 84"/>
            <p:cNvSpPr>
              <a:spLocks/>
            </p:cNvSpPr>
            <p:nvPr userDrawn="1"/>
          </p:nvSpPr>
          <p:spPr bwMode="ltGray">
            <a:xfrm>
              <a:off x="4293" y="246"/>
              <a:ext cx="438" cy="152"/>
            </a:xfrm>
            <a:custGeom>
              <a:avLst/>
              <a:gdLst>
                <a:gd name="T0" fmla="*/ 73 w 438"/>
                <a:gd name="T1" fmla="*/ 1 h 152"/>
                <a:gd name="T2" fmla="*/ 438 w 438"/>
                <a:gd name="T3" fmla="*/ 0 h 152"/>
                <a:gd name="T4" fmla="*/ 416 w 438"/>
                <a:gd name="T5" fmla="*/ 54 h 152"/>
                <a:gd name="T6" fmla="*/ 397 w 438"/>
                <a:gd name="T7" fmla="*/ 68 h 152"/>
                <a:gd name="T8" fmla="*/ 392 w 438"/>
                <a:gd name="T9" fmla="*/ 70 h 152"/>
                <a:gd name="T10" fmla="*/ 375 w 438"/>
                <a:gd name="T11" fmla="*/ 73 h 152"/>
                <a:gd name="T12" fmla="*/ 361 w 438"/>
                <a:gd name="T13" fmla="*/ 88 h 152"/>
                <a:gd name="T14" fmla="*/ 362 w 438"/>
                <a:gd name="T15" fmla="*/ 99 h 152"/>
                <a:gd name="T16" fmla="*/ 364 w 438"/>
                <a:gd name="T17" fmla="*/ 107 h 152"/>
                <a:gd name="T18" fmla="*/ 366 w 438"/>
                <a:gd name="T19" fmla="*/ 113 h 152"/>
                <a:gd name="T20" fmla="*/ 362 w 438"/>
                <a:gd name="T21" fmla="*/ 122 h 152"/>
                <a:gd name="T22" fmla="*/ 351 w 438"/>
                <a:gd name="T23" fmla="*/ 120 h 152"/>
                <a:gd name="T24" fmla="*/ 342 w 438"/>
                <a:gd name="T25" fmla="*/ 129 h 152"/>
                <a:gd name="T26" fmla="*/ 347 w 438"/>
                <a:gd name="T27" fmla="*/ 105 h 152"/>
                <a:gd name="T28" fmla="*/ 338 w 438"/>
                <a:gd name="T29" fmla="*/ 100 h 152"/>
                <a:gd name="T30" fmla="*/ 344 w 438"/>
                <a:gd name="T31" fmla="*/ 93 h 152"/>
                <a:gd name="T32" fmla="*/ 342 w 438"/>
                <a:gd name="T33" fmla="*/ 89 h 152"/>
                <a:gd name="T34" fmla="*/ 320 w 438"/>
                <a:gd name="T35" fmla="*/ 94 h 152"/>
                <a:gd name="T36" fmla="*/ 317 w 438"/>
                <a:gd name="T37" fmla="*/ 85 h 152"/>
                <a:gd name="T38" fmla="*/ 297 w 438"/>
                <a:gd name="T39" fmla="*/ 94 h 152"/>
                <a:gd name="T40" fmla="*/ 320 w 438"/>
                <a:gd name="T41" fmla="*/ 103 h 152"/>
                <a:gd name="T42" fmla="*/ 305 w 438"/>
                <a:gd name="T43" fmla="*/ 117 h 152"/>
                <a:gd name="T44" fmla="*/ 311 w 438"/>
                <a:gd name="T45" fmla="*/ 126 h 152"/>
                <a:gd name="T46" fmla="*/ 315 w 438"/>
                <a:gd name="T47" fmla="*/ 138 h 152"/>
                <a:gd name="T48" fmla="*/ 309 w 438"/>
                <a:gd name="T49" fmla="*/ 139 h 152"/>
                <a:gd name="T50" fmla="*/ 314 w 438"/>
                <a:gd name="T51" fmla="*/ 144 h 152"/>
                <a:gd name="T52" fmla="*/ 307 w 438"/>
                <a:gd name="T53" fmla="*/ 152 h 152"/>
                <a:gd name="T54" fmla="*/ 0 w 438"/>
                <a:gd name="T55" fmla="*/ 149 h 152"/>
                <a:gd name="T56" fmla="*/ 73 w 438"/>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8" h="152">
                  <a:moveTo>
                    <a:pt x="73" y="1"/>
                  </a:moveTo>
                  <a:lnTo>
                    <a:pt x="438" y="0"/>
                  </a:lnTo>
                  <a:cubicBezTo>
                    <a:pt x="432"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5" name="Freeform 85"/>
            <p:cNvSpPr>
              <a:spLocks/>
            </p:cNvSpPr>
            <p:nvPr userDrawn="1"/>
          </p:nvSpPr>
          <p:spPr bwMode="ltGray">
            <a:xfrm>
              <a:off x="4731" y="240"/>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6" name="Freeform 86"/>
            <p:cNvSpPr>
              <a:spLocks/>
            </p:cNvSpPr>
            <p:nvPr userDrawn="1"/>
          </p:nvSpPr>
          <p:spPr bwMode="ltGray">
            <a:xfrm>
              <a:off x="4719" y="287"/>
              <a:ext cx="59" cy="34"/>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7" name="Freeform 87"/>
            <p:cNvSpPr>
              <a:spLocks/>
            </p:cNvSpPr>
            <p:nvPr userDrawn="1"/>
          </p:nvSpPr>
          <p:spPr bwMode="ltGray">
            <a:xfrm>
              <a:off x="4656"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8" name="Freeform 88"/>
            <p:cNvSpPr>
              <a:spLocks/>
            </p:cNvSpPr>
            <p:nvPr userDrawn="1"/>
          </p:nvSpPr>
          <p:spPr bwMode="ltGray">
            <a:xfrm>
              <a:off x="4709"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9" name="Freeform 89"/>
            <p:cNvSpPr>
              <a:spLocks/>
            </p:cNvSpPr>
            <p:nvPr userDrawn="1"/>
          </p:nvSpPr>
          <p:spPr bwMode="ltGray">
            <a:xfrm>
              <a:off x="4261"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0" name="Freeform 90"/>
            <p:cNvSpPr>
              <a:spLocks/>
            </p:cNvSpPr>
            <p:nvPr userDrawn="1"/>
          </p:nvSpPr>
          <p:spPr bwMode="ltGray">
            <a:xfrm>
              <a:off x="4322"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1" name="Freeform 91"/>
            <p:cNvSpPr>
              <a:spLocks/>
            </p:cNvSpPr>
            <p:nvPr userDrawn="1"/>
          </p:nvSpPr>
          <p:spPr bwMode="ltGray">
            <a:xfrm>
              <a:off x="4588"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2" name="Freeform 92"/>
            <p:cNvSpPr>
              <a:spLocks/>
            </p:cNvSpPr>
            <p:nvPr userDrawn="1"/>
          </p:nvSpPr>
          <p:spPr bwMode="ltGray">
            <a:xfrm>
              <a:off x="4639"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3" name="Freeform 93"/>
            <p:cNvSpPr>
              <a:spLocks/>
            </p:cNvSpPr>
            <p:nvPr userDrawn="1"/>
          </p:nvSpPr>
          <p:spPr bwMode="ltGray">
            <a:xfrm>
              <a:off x="3709" y="315"/>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4" name="Freeform 94"/>
            <p:cNvSpPr>
              <a:spLocks/>
            </p:cNvSpPr>
            <p:nvPr userDrawn="1"/>
          </p:nvSpPr>
          <p:spPr bwMode="ltGray">
            <a:xfrm>
              <a:off x="3877" y="448"/>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5" name="Freeform 95"/>
            <p:cNvSpPr>
              <a:spLocks/>
            </p:cNvSpPr>
            <p:nvPr userDrawn="1"/>
          </p:nvSpPr>
          <p:spPr bwMode="ltGray">
            <a:xfrm>
              <a:off x="4164"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6" name="Freeform 96"/>
            <p:cNvSpPr>
              <a:spLocks/>
            </p:cNvSpPr>
            <p:nvPr userDrawn="1"/>
          </p:nvSpPr>
          <p:spPr bwMode="ltGray">
            <a:xfrm>
              <a:off x="4155"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7" name="Freeform 97"/>
            <p:cNvSpPr>
              <a:spLocks/>
            </p:cNvSpPr>
            <p:nvPr userDrawn="1"/>
          </p:nvSpPr>
          <p:spPr bwMode="ltGray">
            <a:xfrm>
              <a:off x="3760"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8" name="Freeform 98"/>
            <p:cNvSpPr>
              <a:spLocks/>
            </p:cNvSpPr>
            <p:nvPr userDrawn="1"/>
          </p:nvSpPr>
          <p:spPr bwMode="ltGray">
            <a:xfrm>
              <a:off x="4062"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9" name="Freeform 99"/>
            <p:cNvSpPr>
              <a:spLocks/>
            </p:cNvSpPr>
            <p:nvPr userDrawn="1"/>
          </p:nvSpPr>
          <p:spPr bwMode="ltGray">
            <a:xfrm>
              <a:off x="3861"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0" name="Freeform 100"/>
            <p:cNvSpPr>
              <a:spLocks/>
            </p:cNvSpPr>
            <p:nvPr userDrawn="1"/>
          </p:nvSpPr>
          <p:spPr bwMode="ltGray">
            <a:xfrm>
              <a:off x="3981" y="282"/>
              <a:ext cx="13"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1" name="Freeform 101"/>
            <p:cNvSpPr>
              <a:spLocks/>
            </p:cNvSpPr>
            <p:nvPr userDrawn="1"/>
          </p:nvSpPr>
          <p:spPr bwMode="ltGray">
            <a:xfrm>
              <a:off x="3966"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2" name="Freeform 102"/>
            <p:cNvSpPr>
              <a:spLocks/>
            </p:cNvSpPr>
            <p:nvPr userDrawn="1"/>
          </p:nvSpPr>
          <p:spPr bwMode="ltGray">
            <a:xfrm>
              <a:off x="4028"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 name="Freeform 103"/>
            <p:cNvSpPr>
              <a:spLocks/>
            </p:cNvSpPr>
            <p:nvPr userDrawn="1"/>
          </p:nvSpPr>
          <p:spPr bwMode="ltGray">
            <a:xfrm>
              <a:off x="4083"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 name="Freeform 104"/>
            <p:cNvSpPr>
              <a:spLocks/>
            </p:cNvSpPr>
            <p:nvPr userDrawn="1"/>
          </p:nvSpPr>
          <p:spPr bwMode="ltGray">
            <a:xfrm>
              <a:off x="3936" y="295"/>
              <a:ext cx="14" cy="10"/>
            </a:xfrm>
            <a:custGeom>
              <a:avLst/>
              <a:gdLst>
                <a:gd name="T0" fmla="*/ 0 w 31"/>
                <a:gd name="T1" fmla="*/ 0 h 30"/>
                <a:gd name="T2" fmla="*/ 0 w 31"/>
                <a:gd name="T3" fmla="*/ 0 h 30"/>
                <a:gd name="T4" fmla="*/ 0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sp>
        <p:nvSpPr>
          <p:cNvPr id="105" name="Line 105"/>
          <p:cNvSpPr>
            <a:spLocks noChangeShapeType="1"/>
          </p:cNvSpPr>
          <p:nvPr/>
        </p:nvSpPr>
        <p:spPr bwMode="white">
          <a:xfrm>
            <a:off x="2370668" y="522288"/>
            <a:ext cx="9605433"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 name="Line 106"/>
          <p:cNvSpPr>
            <a:spLocks noChangeShapeType="1"/>
          </p:cNvSpPr>
          <p:nvPr/>
        </p:nvSpPr>
        <p:spPr bwMode="white">
          <a:xfrm>
            <a:off x="2838451" y="142397"/>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 name="Line 107"/>
          <p:cNvSpPr>
            <a:spLocks noChangeShapeType="1"/>
          </p:cNvSpPr>
          <p:nvPr/>
        </p:nvSpPr>
        <p:spPr bwMode="white">
          <a:xfrm>
            <a:off x="33020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 name="Line 108"/>
          <p:cNvSpPr>
            <a:spLocks noChangeShapeType="1"/>
          </p:cNvSpPr>
          <p:nvPr/>
        </p:nvSpPr>
        <p:spPr bwMode="white">
          <a:xfrm>
            <a:off x="3769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 name="Line 109"/>
          <p:cNvSpPr>
            <a:spLocks noChangeShapeType="1"/>
          </p:cNvSpPr>
          <p:nvPr/>
        </p:nvSpPr>
        <p:spPr bwMode="white">
          <a:xfrm>
            <a:off x="42333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 name="Line 110"/>
          <p:cNvSpPr>
            <a:spLocks noChangeShapeType="1"/>
          </p:cNvSpPr>
          <p:nvPr/>
        </p:nvSpPr>
        <p:spPr bwMode="white">
          <a:xfrm>
            <a:off x="46990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 name="Line 111"/>
          <p:cNvSpPr>
            <a:spLocks noChangeShapeType="1"/>
          </p:cNvSpPr>
          <p:nvPr/>
        </p:nvSpPr>
        <p:spPr bwMode="white">
          <a:xfrm>
            <a:off x="51646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 name="Line 112"/>
          <p:cNvSpPr>
            <a:spLocks noChangeShapeType="1"/>
          </p:cNvSpPr>
          <p:nvPr/>
        </p:nvSpPr>
        <p:spPr bwMode="white">
          <a:xfrm>
            <a:off x="56303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 name="Line 113"/>
          <p:cNvSpPr>
            <a:spLocks noChangeShapeType="1"/>
          </p:cNvSpPr>
          <p:nvPr/>
        </p:nvSpPr>
        <p:spPr bwMode="white">
          <a:xfrm>
            <a:off x="61002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 name="Line 114"/>
          <p:cNvSpPr>
            <a:spLocks noChangeShapeType="1"/>
          </p:cNvSpPr>
          <p:nvPr/>
        </p:nvSpPr>
        <p:spPr bwMode="white">
          <a:xfrm>
            <a:off x="6563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 name="Line 115"/>
          <p:cNvSpPr>
            <a:spLocks noChangeShapeType="1"/>
          </p:cNvSpPr>
          <p:nvPr/>
        </p:nvSpPr>
        <p:spPr bwMode="white">
          <a:xfrm>
            <a:off x="70315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 name="Line 116"/>
          <p:cNvSpPr>
            <a:spLocks noChangeShapeType="1"/>
          </p:cNvSpPr>
          <p:nvPr/>
        </p:nvSpPr>
        <p:spPr bwMode="white">
          <a:xfrm>
            <a:off x="74972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 name="Line 117"/>
          <p:cNvSpPr>
            <a:spLocks noChangeShapeType="1"/>
          </p:cNvSpPr>
          <p:nvPr/>
        </p:nvSpPr>
        <p:spPr bwMode="white">
          <a:xfrm>
            <a:off x="7960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8" name="Line 118"/>
          <p:cNvSpPr>
            <a:spLocks noChangeShapeType="1"/>
          </p:cNvSpPr>
          <p:nvPr/>
        </p:nvSpPr>
        <p:spPr bwMode="white">
          <a:xfrm>
            <a:off x="8426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9" name="Line 119"/>
          <p:cNvSpPr>
            <a:spLocks noChangeShapeType="1"/>
          </p:cNvSpPr>
          <p:nvPr/>
        </p:nvSpPr>
        <p:spPr bwMode="white">
          <a:xfrm>
            <a:off x="8892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0" name="Line 120"/>
          <p:cNvSpPr>
            <a:spLocks noChangeShapeType="1"/>
          </p:cNvSpPr>
          <p:nvPr/>
        </p:nvSpPr>
        <p:spPr bwMode="white">
          <a:xfrm>
            <a:off x="9357784" y="168275"/>
            <a:ext cx="0" cy="668338"/>
          </a:xfrm>
          <a:prstGeom prst="line">
            <a:avLst/>
          </a:prstGeom>
          <a:noFill/>
          <a:ln w="9525">
            <a:solidFill>
              <a:srgbClr val="B3D5F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1" name="Line 121"/>
          <p:cNvSpPr>
            <a:spLocks noChangeShapeType="1"/>
          </p:cNvSpPr>
          <p:nvPr/>
        </p:nvSpPr>
        <p:spPr bwMode="white">
          <a:xfrm>
            <a:off x="98255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2" name="Line 122"/>
          <p:cNvSpPr>
            <a:spLocks noChangeShapeType="1"/>
          </p:cNvSpPr>
          <p:nvPr/>
        </p:nvSpPr>
        <p:spPr bwMode="white">
          <a:xfrm>
            <a:off x="10289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3" name="Line 123"/>
          <p:cNvSpPr>
            <a:spLocks noChangeShapeType="1"/>
          </p:cNvSpPr>
          <p:nvPr/>
        </p:nvSpPr>
        <p:spPr bwMode="white">
          <a:xfrm>
            <a:off x="107569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4" name="Line 124"/>
          <p:cNvSpPr>
            <a:spLocks noChangeShapeType="1"/>
          </p:cNvSpPr>
          <p:nvPr/>
        </p:nvSpPr>
        <p:spPr bwMode="white">
          <a:xfrm>
            <a:off x="11220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5" name="Line 125"/>
          <p:cNvSpPr>
            <a:spLocks noChangeShapeType="1"/>
          </p:cNvSpPr>
          <p:nvPr/>
        </p:nvSpPr>
        <p:spPr bwMode="white">
          <a:xfrm>
            <a:off x="11686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6" name="Line 126"/>
          <p:cNvSpPr>
            <a:spLocks noChangeShapeType="1"/>
          </p:cNvSpPr>
          <p:nvPr/>
        </p:nvSpPr>
        <p:spPr bwMode="ltGray">
          <a:xfrm>
            <a:off x="6563784" y="166688"/>
            <a:ext cx="0" cy="227012"/>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7" name="Line 127"/>
          <p:cNvSpPr>
            <a:spLocks noChangeShapeType="1"/>
          </p:cNvSpPr>
          <p:nvPr/>
        </p:nvSpPr>
        <p:spPr bwMode="ltGray">
          <a:xfrm>
            <a:off x="6815668" y="522288"/>
            <a:ext cx="141817"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8" name="Line 128"/>
          <p:cNvSpPr>
            <a:spLocks noChangeShapeType="1"/>
          </p:cNvSpPr>
          <p:nvPr/>
        </p:nvSpPr>
        <p:spPr bwMode="ltGray">
          <a:xfrm>
            <a:off x="7031567" y="550863"/>
            <a:ext cx="0" cy="4445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9" name="Line 129"/>
          <p:cNvSpPr>
            <a:spLocks noChangeShapeType="1"/>
          </p:cNvSpPr>
          <p:nvPr/>
        </p:nvSpPr>
        <p:spPr bwMode="ltGray">
          <a:xfrm>
            <a:off x="7497233" y="709613"/>
            <a:ext cx="0" cy="1270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0" name="Line 130"/>
          <p:cNvSpPr>
            <a:spLocks noChangeShapeType="1"/>
          </p:cNvSpPr>
          <p:nvPr/>
        </p:nvSpPr>
        <p:spPr bwMode="ltGray">
          <a:xfrm>
            <a:off x="8894233" y="346075"/>
            <a:ext cx="0" cy="287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1" name="Line 131"/>
          <p:cNvSpPr>
            <a:spLocks noChangeShapeType="1"/>
          </p:cNvSpPr>
          <p:nvPr/>
        </p:nvSpPr>
        <p:spPr bwMode="ltGray">
          <a:xfrm>
            <a:off x="8701617" y="522288"/>
            <a:ext cx="7112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2" name="Line 132"/>
          <p:cNvSpPr>
            <a:spLocks noChangeShapeType="1"/>
          </p:cNvSpPr>
          <p:nvPr/>
        </p:nvSpPr>
        <p:spPr bwMode="ltGray">
          <a:xfrm>
            <a:off x="9357784" y="368300"/>
            <a:ext cx="0" cy="4699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3" name="Line 133"/>
          <p:cNvSpPr>
            <a:spLocks noChangeShapeType="1"/>
          </p:cNvSpPr>
          <p:nvPr/>
        </p:nvSpPr>
        <p:spPr bwMode="ltGray">
          <a:xfrm flipV="1">
            <a:off x="9362017" y="169864"/>
            <a:ext cx="0" cy="7937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4" name="Line 134"/>
          <p:cNvSpPr>
            <a:spLocks noChangeShapeType="1"/>
          </p:cNvSpPr>
          <p:nvPr/>
        </p:nvSpPr>
        <p:spPr bwMode="ltGray">
          <a:xfrm flipV="1">
            <a:off x="9825567" y="166688"/>
            <a:ext cx="0" cy="290512"/>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5" name="Line 135"/>
          <p:cNvSpPr>
            <a:spLocks noChangeShapeType="1"/>
          </p:cNvSpPr>
          <p:nvPr/>
        </p:nvSpPr>
        <p:spPr bwMode="ltGray">
          <a:xfrm flipH="1">
            <a:off x="10130367" y="522288"/>
            <a:ext cx="158751"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6" name="Line 136"/>
          <p:cNvSpPr>
            <a:spLocks noChangeShapeType="1"/>
          </p:cNvSpPr>
          <p:nvPr/>
        </p:nvSpPr>
        <p:spPr bwMode="ltGray">
          <a:xfrm flipH="1">
            <a:off x="9859433" y="522288"/>
            <a:ext cx="1270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7" name="Line 137"/>
          <p:cNvSpPr>
            <a:spLocks noChangeShapeType="1"/>
          </p:cNvSpPr>
          <p:nvPr/>
        </p:nvSpPr>
        <p:spPr bwMode="ltGray">
          <a:xfrm flipV="1">
            <a:off x="10289117" y="166688"/>
            <a:ext cx="0" cy="4318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8" name="Line 138"/>
          <p:cNvSpPr>
            <a:spLocks noChangeShapeType="1"/>
          </p:cNvSpPr>
          <p:nvPr/>
        </p:nvSpPr>
        <p:spPr bwMode="ltGray">
          <a:xfrm>
            <a:off x="10756900" y="742951"/>
            <a:ext cx="0" cy="5397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9" name="Line 139"/>
          <p:cNvSpPr>
            <a:spLocks noChangeShapeType="1"/>
          </p:cNvSpPr>
          <p:nvPr/>
        </p:nvSpPr>
        <p:spPr bwMode="ltGray">
          <a:xfrm>
            <a:off x="5166784" y="173038"/>
            <a:ext cx="0" cy="100012"/>
          </a:xfrm>
          <a:prstGeom prst="line">
            <a:avLst/>
          </a:prstGeom>
          <a:noFill/>
          <a:ln w="9525">
            <a:solidFill>
              <a:srgbClr val="B3D5F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0" name="Line 140"/>
          <p:cNvSpPr>
            <a:spLocks noChangeShapeType="1"/>
          </p:cNvSpPr>
          <p:nvPr/>
        </p:nvSpPr>
        <p:spPr bwMode="ltGray">
          <a:xfrm>
            <a:off x="4701117" y="168276"/>
            <a:ext cx="0" cy="538163"/>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1" name="Line 141"/>
          <p:cNvSpPr>
            <a:spLocks noChangeShapeType="1"/>
          </p:cNvSpPr>
          <p:nvPr/>
        </p:nvSpPr>
        <p:spPr bwMode="ltGray">
          <a:xfrm flipH="1">
            <a:off x="4648201" y="522288"/>
            <a:ext cx="1397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2" name="Line 142"/>
          <p:cNvSpPr>
            <a:spLocks noChangeShapeType="1"/>
          </p:cNvSpPr>
          <p:nvPr/>
        </p:nvSpPr>
        <p:spPr bwMode="ltGray">
          <a:xfrm>
            <a:off x="4375152" y="522288"/>
            <a:ext cx="120649"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3" name="Line 143"/>
          <p:cNvSpPr>
            <a:spLocks noChangeShapeType="1"/>
          </p:cNvSpPr>
          <p:nvPr/>
        </p:nvSpPr>
        <p:spPr bwMode="ltGray">
          <a:xfrm flipH="1">
            <a:off x="3964517" y="522288"/>
            <a:ext cx="167216"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4" name="Line 144"/>
          <p:cNvSpPr>
            <a:spLocks noChangeShapeType="1"/>
          </p:cNvSpPr>
          <p:nvPr/>
        </p:nvSpPr>
        <p:spPr bwMode="ltGray">
          <a:xfrm>
            <a:off x="3208867" y="522288"/>
            <a:ext cx="7112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5" name="Line 145"/>
          <p:cNvSpPr>
            <a:spLocks noChangeShapeType="1"/>
          </p:cNvSpPr>
          <p:nvPr/>
        </p:nvSpPr>
        <p:spPr bwMode="ltGray">
          <a:xfrm>
            <a:off x="3765551" y="365125"/>
            <a:ext cx="0" cy="47625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6" name="Line 146"/>
          <p:cNvSpPr>
            <a:spLocks noChangeShapeType="1"/>
          </p:cNvSpPr>
          <p:nvPr/>
        </p:nvSpPr>
        <p:spPr bwMode="ltGray">
          <a:xfrm>
            <a:off x="3302000" y="393700"/>
            <a:ext cx="0" cy="2492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7" name="Line 147"/>
          <p:cNvSpPr>
            <a:spLocks noChangeShapeType="1"/>
          </p:cNvSpPr>
          <p:nvPr/>
        </p:nvSpPr>
        <p:spPr bwMode="ltGray">
          <a:xfrm flipH="1" flipV="1">
            <a:off x="3769784" y="165101"/>
            <a:ext cx="0" cy="42863"/>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8" name="Line 148"/>
          <p:cNvSpPr>
            <a:spLocks noChangeShapeType="1"/>
          </p:cNvSpPr>
          <p:nvPr/>
        </p:nvSpPr>
        <p:spPr bwMode="ltGray">
          <a:xfrm>
            <a:off x="4235451" y="279400"/>
            <a:ext cx="0" cy="1524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9" name="Line 149"/>
          <p:cNvSpPr>
            <a:spLocks noChangeShapeType="1"/>
          </p:cNvSpPr>
          <p:nvPr/>
        </p:nvSpPr>
        <p:spPr bwMode="ltGray">
          <a:xfrm flipV="1">
            <a:off x="4235451" y="168276"/>
            <a:ext cx="0" cy="3492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50" name="Line 150"/>
          <p:cNvSpPr>
            <a:spLocks noChangeShapeType="1"/>
          </p:cNvSpPr>
          <p:nvPr/>
        </p:nvSpPr>
        <p:spPr bwMode="ltGray">
          <a:xfrm>
            <a:off x="9461501" y="520700"/>
            <a:ext cx="1651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52" name="Rectangle 160"/>
          <p:cNvSpPr>
            <a:spLocks noChangeArrowheads="1"/>
          </p:cNvSpPr>
          <p:nvPr/>
        </p:nvSpPr>
        <p:spPr bwMode="auto">
          <a:xfrm>
            <a:off x="2491318" y="314326"/>
            <a:ext cx="9368367"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91422" tIns="45711" rIns="91422" bIns="45711"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defRPr/>
            </a:pPr>
            <a:endParaRPr lang="ru-RU" altLang="ru-RU" sz="2800">
              <a:latin typeface="Dutch801 Rm BT" pitchFamily="18" charset="0"/>
            </a:endParaRPr>
          </a:p>
        </p:txBody>
      </p:sp>
      <p:sp>
        <p:nvSpPr>
          <p:cNvPr id="2" name="Заголовок 1"/>
          <p:cNvSpPr>
            <a:spLocks noGrp="1"/>
          </p:cNvSpPr>
          <p:nvPr>
            <p:ph type="ctrTitle"/>
          </p:nvPr>
        </p:nvSpPr>
        <p:spPr>
          <a:xfrm>
            <a:off x="914400" y="2130426"/>
            <a:ext cx="10363200" cy="1470025"/>
          </a:xfrm>
          <a:prstGeom prst="rect">
            <a:avLst/>
          </a:prstGeom>
        </p:spPr>
        <p:txBody>
          <a:bodyPr/>
          <a:lstStyle/>
          <a:p>
            <a:r>
              <a:rPr lang="ru-RU"/>
              <a:t>Образец заголовка</a:t>
            </a:r>
          </a:p>
        </p:txBody>
      </p:sp>
      <p:sp>
        <p:nvSpPr>
          <p:cNvPr id="3" name="Подзаголовок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dirty="0"/>
              <a:t>Образец подзаголовка</a:t>
            </a:r>
          </a:p>
        </p:txBody>
      </p:sp>
      <p:pic>
        <p:nvPicPr>
          <p:cNvPr id="1536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42981" y="182160"/>
            <a:ext cx="1080209" cy="64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038303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Вертикальный текст 2"/>
          <p:cNvSpPr>
            <a:spLocks noGrp="1"/>
          </p:cNvSpPr>
          <p:nvPr>
            <p:ph type="body" orient="vert" idx="1"/>
          </p:nvPr>
        </p:nvSpPr>
        <p:spPr>
          <a:xfrm>
            <a:off x="609600" y="1600201"/>
            <a:ext cx="10972800" cy="4525963"/>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3176175368"/>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839200" y="274639"/>
            <a:ext cx="2743200" cy="5851525"/>
          </a:xfrm>
          <a:prstGeom prst="rect">
            <a:avLst/>
          </a:prstGeo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609600" y="274639"/>
            <a:ext cx="8026400" cy="5851525"/>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1048617547"/>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Заголовок и четыре объекта">
    <p:spTree>
      <p:nvGrpSpPr>
        <p:cNvPr id="1" name=""/>
        <p:cNvGrpSpPr/>
        <p:nvPr/>
      </p:nvGrpSpPr>
      <p:grpSpPr>
        <a:xfrm>
          <a:off x="0" y="0"/>
          <a:ext cx="0" cy="0"/>
          <a:chOff x="0" y="0"/>
          <a:chExt cx="0" cy="0"/>
        </a:xfrm>
      </p:grpSpPr>
      <p:sp>
        <p:nvSpPr>
          <p:cNvPr id="2" name="Заголовок 1"/>
          <p:cNvSpPr>
            <a:spLocks noGrp="1"/>
          </p:cNvSpPr>
          <p:nvPr>
            <p:ph type="title" sz="quarter"/>
          </p:nvPr>
        </p:nvSpPr>
        <p:spPr>
          <a:xfrm>
            <a:off x="609600" y="274638"/>
            <a:ext cx="10972800" cy="1143000"/>
          </a:xfrm>
          <a:prstGeom prst="rect">
            <a:avLst/>
          </a:prstGeom>
        </p:spPr>
        <p:txBody>
          <a:bodyPr/>
          <a:lstStyle/>
          <a:p>
            <a:r>
              <a:rPr lang="ru-RU"/>
              <a:t>Образец заголовка</a:t>
            </a:r>
          </a:p>
        </p:txBody>
      </p:sp>
      <p:sp>
        <p:nvSpPr>
          <p:cNvPr id="3" name="Объект 2"/>
          <p:cNvSpPr>
            <a:spLocks noGrp="1"/>
          </p:cNvSpPr>
          <p:nvPr>
            <p:ph sz="quarter" idx="1"/>
          </p:nvPr>
        </p:nvSpPr>
        <p:spPr>
          <a:xfrm>
            <a:off x="609600" y="1600200"/>
            <a:ext cx="5384800" cy="218598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quarter" idx="2"/>
          </p:nvPr>
        </p:nvSpPr>
        <p:spPr>
          <a:xfrm>
            <a:off x="6197600" y="1600200"/>
            <a:ext cx="5384800" cy="218598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Объект 4"/>
          <p:cNvSpPr>
            <a:spLocks noGrp="1"/>
          </p:cNvSpPr>
          <p:nvPr>
            <p:ph sz="quarter" idx="3"/>
          </p:nvPr>
        </p:nvSpPr>
        <p:spPr>
          <a:xfrm>
            <a:off x="609600" y="3938589"/>
            <a:ext cx="5384800" cy="2187575"/>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Объект 5"/>
          <p:cNvSpPr>
            <a:spLocks noGrp="1"/>
          </p:cNvSpPr>
          <p:nvPr>
            <p:ph sz="quarter" idx="4"/>
          </p:nvPr>
        </p:nvSpPr>
        <p:spPr>
          <a:xfrm>
            <a:off x="6197600" y="3938589"/>
            <a:ext cx="5384800" cy="2187575"/>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1203759663"/>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Заголовок, 1 большой объект и 2 маленьких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Объект 2"/>
          <p:cNvSpPr>
            <a:spLocks noGrp="1"/>
          </p:cNvSpPr>
          <p:nvPr>
            <p:ph sz="half" idx="1"/>
          </p:nvPr>
        </p:nvSpPr>
        <p:spPr>
          <a:xfrm>
            <a:off x="609600" y="1600201"/>
            <a:ext cx="5384800" cy="4525963"/>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quarter" idx="2"/>
          </p:nvPr>
        </p:nvSpPr>
        <p:spPr>
          <a:xfrm>
            <a:off x="6197600" y="1600200"/>
            <a:ext cx="5384800" cy="218598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Объект 4"/>
          <p:cNvSpPr>
            <a:spLocks noGrp="1"/>
          </p:cNvSpPr>
          <p:nvPr>
            <p:ph sz="quarter" idx="3"/>
          </p:nvPr>
        </p:nvSpPr>
        <p:spPr>
          <a:xfrm>
            <a:off x="6197600" y="3938589"/>
            <a:ext cx="5384800" cy="2187575"/>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248515354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914400" y="2130426"/>
            <a:ext cx="10363200" cy="1470025"/>
          </a:xfrm>
          <a:prstGeom prst="rect">
            <a:avLst/>
          </a:prstGeom>
        </p:spPr>
        <p:txBody>
          <a:bodyPr/>
          <a:lstStyle/>
          <a:p>
            <a:r>
              <a:rPr lang="ru-RU"/>
              <a:t>Образец заголовка</a:t>
            </a:r>
          </a:p>
        </p:txBody>
      </p:sp>
      <p:sp>
        <p:nvSpPr>
          <p:cNvPr id="3" name="Подзаголовок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a:t>Образец подзаголовка</a:t>
            </a:r>
          </a:p>
        </p:txBody>
      </p:sp>
      <p:sp>
        <p:nvSpPr>
          <p:cNvPr id="4" name="Rectangle 166"/>
          <p:cNvSpPr>
            <a:spLocks noGrp="1" noChangeArrowheads="1"/>
          </p:cNvSpPr>
          <p:nvPr>
            <p:ph type="sldNum" sz="quarter" idx="10"/>
          </p:nvPr>
        </p:nvSpPr>
        <p:spPr>
          <a:ln/>
        </p:spPr>
        <p:txBody>
          <a:bodyPr/>
          <a:lstStyle>
            <a:lvl1pPr>
              <a:defRPr/>
            </a:lvl1pPr>
          </a:lstStyle>
          <a:p>
            <a:pPr>
              <a:defRPr/>
            </a:pPr>
            <a:fld id="{4082366D-E081-4BF9-8D4D-330D8040C249}" type="slidenum">
              <a:rPr lang="ru-RU"/>
              <a:pPr>
                <a:defRPr/>
              </a:pPr>
              <a:t>‹#›</a:t>
            </a:fld>
            <a:endParaRPr lang="ru-RU"/>
          </a:p>
        </p:txBody>
      </p:sp>
    </p:spTree>
    <p:extLst>
      <p:ext uri="{BB962C8B-B14F-4D97-AF65-F5344CB8AC3E}">
        <p14:creationId xmlns:p14="http://schemas.microsoft.com/office/powerpoint/2010/main" val="234698303"/>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Содержимое 2"/>
          <p:cNvSpPr>
            <a:spLocks noGrp="1"/>
          </p:cNvSpPr>
          <p:nvPr>
            <p:ph idx="1"/>
          </p:nvPr>
        </p:nvSpPr>
        <p:spPr>
          <a:xfrm>
            <a:off x="609600" y="1600201"/>
            <a:ext cx="10972800" cy="4525963"/>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166"/>
          <p:cNvSpPr>
            <a:spLocks noGrp="1" noChangeArrowheads="1"/>
          </p:cNvSpPr>
          <p:nvPr>
            <p:ph type="sldNum" sz="quarter" idx="10"/>
          </p:nvPr>
        </p:nvSpPr>
        <p:spPr>
          <a:ln/>
        </p:spPr>
        <p:txBody>
          <a:bodyPr/>
          <a:lstStyle>
            <a:lvl1pPr>
              <a:defRPr/>
            </a:lvl1pPr>
          </a:lstStyle>
          <a:p>
            <a:pPr>
              <a:defRPr/>
            </a:pPr>
            <a:fld id="{6DFCDA77-BF4A-4D79-BA2D-4513E858A005}" type="slidenum">
              <a:rPr lang="ru-RU"/>
              <a:pPr>
                <a:defRPr/>
              </a:pPr>
              <a:t>‹#›</a:t>
            </a:fld>
            <a:endParaRPr lang="ru-RU"/>
          </a:p>
        </p:txBody>
      </p:sp>
    </p:spTree>
    <p:extLst>
      <p:ext uri="{BB962C8B-B14F-4D97-AF65-F5344CB8AC3E}">
        <p14:creationId xmlns:p14="http://schemas.microsoft.com/office/powerpoint/2010/main" val="3359641404"/>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
        <p:nvSpPr>
          <p:cNvPr id="4" name="Rectangle 166"/>
          <p:cNvSpPr>
            <a:spLocks noGrp="1" noChangeArrowheads="1"/>
          </p:cNvSpPr>
          <p:nvPr>
            <p:ph type="sldNum" sz="quarter" idx="10"/>
          </p:nvPr>
        </p:nvSpPr>
        <p:spPr>
          <a:ln/>
        </p:spPr>
        <p:txBody>
          <a:bodyPr/>
          <a:lstStyle>
            <a:lvl1pPr>
              <a:defRPr/>
            </a:lvl1pPr>
          </a:lstStyle>
          <a:p>
            <a:pPr>
              <a:defRPr/>
            </a:pPr>
            <a:fld id="{AA68DC17-D3AC-408B-960F-3A276AF3216C}" type="slidenum">
              <a:rPr lang="ru-RU"/>
              <a:pPr>
                <a:defRPr/>
              </a:pPr>
              <a:t>‹#›</a:t>
            </a:fld>
            <a:endParaRPr lang="ru-RU"/>
          </a:p>
        </p:txBody>
      </p:sp>
    </p:spTree>
    <p:extLst>
      <p:ext uri="{BB962C8B-B14F-4D97-AF65-F5344CB8AC3E}">
        <p14:creationId xmlns:p14="http://schemas.microsoft.com/office/powerpoint/2010/main" val="424228814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Содержимое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Rectangle 166"/>
          <p:cNvSpPr>
            <a:spLocks noGrp="1" noChangeArrowheads="1"/>
          </p:cNvSpPr>
          <p:nvPr>
            <p:ph type="sldNum" sz="quarter" idx="10"/>
          </p:nvPr>
        </p:nvSpPr>
        <p:spPr>
          <a:ln/>
        </p:spPr>
        <p:txBody>
          <a:bodyPr/>
          <a:lstStyle>
            <a:lvl1pPr>
              <a:defRPr/>
            </a:lvl1pPr>
          </a:lstStyle>
          <a:p>
            <a:pPr>
              <a:defRPr/>
            </a:pPr>
            <a:fld id="{5D316434-DF07-424C-BC47-D6BF76FAB102}" type="slidenum">
              <a:rPr lang="ru-RU"/>
              <a:pPr>
                <a:defRPr/>
              </a:pPr>
              <a:t>‹#›</a:t>
            </a:fld>
            <a:endParaRPr lang="ru-RU"/>
          </a:p>
        </p:txBody>
      </p:sp>
    </p:spTree>
    <p:extLst>
      <p:ext uri="{BB962C8B-B14F-4D97-AF65-F5344CB8AC3E}">
        <p14:creationId xmlns:p14="http://schemas.microsoft.com/office/powerpoint/2010/main" val="866643890"/>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lvl1pPr>
              <a:defRPr/>
            </a:lvl1pPr>
          </a:lstStyle>
          <a:p>
            <a:r>
              <a:rPr lang="ru-RU"/>
              <a:t>Образец заголовка</a:t>
            </a:r>
          </a:p>
        </p:txBody>
      </p:sp>
      <p:sp>
        <p:nvSpPr>
          <p:cNvPr id="3" name="Текст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Rectangle 166"/>
          <p:cNvSpPr>
            <a:spLocks noGrp="1" noChangeArrowheads="1"/>
          </p:cNvSpPr>
          <p:nvPr>
            <p:ph type="sldNum" sz="quarter" idx="10"/>
          </p:nvPr>
        </p:nvSpPr>
        <p:spPr>
          <a:ln/>
        </p:spPr>
        <p:txBody>
          <a:bodyPr/>
          <a:lstStyle>
            <a:lvl1pPr>
              <a:defRPr/>
            </a:lvl1pPr>
          </a:lstStyle>
          <a:p>
            <a:pPr>
              <a:defRPr/>
            </a:pPr>
            <a:fld id="{D060912A-98DC-48F5-8912-2483C39A8FE9}" type="slidenum">
              <a:rPr lang="ru-RU"/>
              <a:pPr>
                <a:defRPr/>
              </a:pPr>
              <a:t>‹#›</a:t>
            </a:fld>
            <a:endParaRPr lang="ru-RU"/>
          </a:p>
        </p:txBody>
      </p:sp>
    </p:spTree>
    <p:extLst>
      <p:ext uri="{BB962C8B-B14F-4D97-AF65-F5344CB8AC3E}">
        <p14:creationId xmlns:p14="http://schemas.microsoft.com/office/powerpoint/2010/main" val="436503329"/>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Rectangle 166"/>
          <p:cNvSpPr>
            <a:spLocks noGrp="1" noChangeArrowheads="1"/>
          </p:cNvSpPr>
          <p:nvPr>
            <p:ph type="sldNum" sz="quarter" idx="10"/>
          </p:nvPr>
        </p:nvSpPr>
        <p:spPr>
          <a:ln/>
        </p:spPr>
        <p:txBody>
          <a:bodyPr/>
          <a:lstStyle>
            <a:lvl1pPr>
              <a:defRPr/>
            </a:lvl1pPr>
          </a:lstStyle>
          <a:p>
            <a:pPr>
              <a:defRPr/>
            </a:pPr>
            <a:fld id="{76FE5445-B0FC-4FAE-B362-C94AE95F6CCC}" type="slidenum">
              <a:rPr lang="ru-RU"/>
              <a:pPr>
                <a:defRPr/>
              </a:pPr>
              <a:t>‹#›</a:t>
            </a:fld>
            <a:endParaRPr lang="ru-RU"/>
          </a:p>
        </p:txBody>
      </p:sp>
    </p:spTree>
    <p:extLst>
      <p:ext uri="{BB962C8B-B14F-4D97-AF65-F5344CB8AC3E}">
        <p14:creationId xmlns:p14="http://schemas.microsoft.com/office/powerpoint/2010/main" val="3289198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Объект 2"/>
          <p:cNvSpPr>
            <a:spLocks noGrp="1"/>
          </p:cNvSpPr>
          <p:nvPr>
            <p:ph idx="1"/>
          </p:nvPr>
        </p:nvSpPr>
        <p:spPr>
          <a:xfrm>
            <a:off x="609600" y="1600201"/>
            <a:ext cx="10972800" cy="4525963"/>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9060" y="2228851"/>
            <a:ext cx="1979083" cy="68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0812430"/>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166"/>
          <p:cNvSpPr>
            <a:spLocks noGrp="1" noChangeArrowheads="1"/>
          </p:cNvSpPr>
          <p:nvPr>
            <p:ph type="sldNum" sz="quarter" idx="10"/>
          </p:nvPr>
        </p:nvSpPr>
        <p:spPr>
          <a:ln/>
        </p:spPr>
        <p:txBody>
          <a:bodyPr/>
          <a:lstStyle>
            <a:lvl1pPr>
              <a:defRPr/>
            </a:lvl1pPr>
          </a:lstStyle>
          <a:p>
            <a:pPr>
              <a:defRPr/>
            </a:pPr>
            <a:fld id="{7BB2ACAF-6534-45F0-9B5A-FF24ABD96CDD}" type="slidenum">
              <a:rPr lang="ru-RU"/>
              <a:pPr>
                <a:defRPr/>
              </a:pPr>
              <a:t>‹#›</a:t>
            </a:fld>
            <a:endParaRPr lang="ru-RU"/>
          </a:p>
        </p:txBody>
      </p:sp>
    </p:spTree>
    <p:extLst>
      <p:ext uri="{BB962C8B-B14F-4D97-AF65-F5344CB8AC3E}">
        <p14:creationId xmlns:p14="http://schemas.microsoft.com/office/powerpoint/2010/main" val="77456115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1" y="273050"/>
            <a:ext cx="4011084" cy="1162050"/>
          </a:xfrm>
          <a:prstGeom prst="rect">
            <a:avLst/>
          </a:prstGeo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166"/>
          <p:cNvSpPr>
            <a:spLocks noGrp="1" noChangeArrowheads="1"/>
          </p:cNvSpPr>
          <p:nvPr>
            <p:ph type="sldNum" sz="quarter" idx="10"/>
          </p:nvPr>
        </p:nvSpPr>
        <p:spPr>
          <a:ln/>
        </p:spPr>
        <p:txBody>
          <a:bodyPr/>
          <a:lstStyle>
            <a:lvl1pPr>
              <a:defRPr/>
            </a:lvl1pPr>
          </a:lstStyle>
          <a:p>
            <a:pPr>
              <a:defRPr/>
            </a:pPr>
            <a:fld id="{FCD2CEC8-4FEC-41B4-8DFE-6370DCC070F1}" type="slidenum">
              <a:rPr lang="ru-RU"/>
              <a:pPr>
                <a:defRPr/>
              </a:pPr>
              <a:t>‹#›</a:t>
            </a:fld>
            <a:endParaRPr lang="ru-RU"/>
          </a:p>
        </p:txBody>
      </p:sp>
    </p:spTree>
    <p:extLst>
      <p:ext uri="{BB962C8B-B14F-4D97-AF65-F5344CB8AC3E}">
        <p14:creationId xmlns:p14="http://schemas.microsoft.com/office/powerpoint/2010/main" val="3116672935"/>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9717" y="4800600"/>
            <a:ext cx="7315200" cy="566738"/>
          </a:xfrm>
          <a:prstGeom prst="rect">
            <a:avLst/>
          </a:prstGeo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ru-RU" noProof="0"/>
              <a:t>Вставка рисунка</a:t>
            </a:r>
          </a:p>
        </p:txBody>
      </p:sp>
      <p:sp>
        <p:nvSpPr>
          <p:cNvPr id="4" name="Текст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166"/>
          <p:cNvSpPr>
            <a:spLocks noGrp="1" noChangeArrowheads="1"/>
          </p:cNvSpPr>
          <p:nvPr>
            <p:ph type="sldNum" sz="quarter" idx="10"/>
          </p:nvPr>
        </p:nvSpPr>
        <p:spPr>
          <a:ln/>
        </p:spPr>
        <p:txBody>
          <a:bodyPr/>
          <a:lstStyle>
            <a:lvl1pPr>
              <a:defRPr/>
            </a:lvl1pPr>
          </a:lstStyle>
          <a:p>
            <a:pPr>
              <a:defRPr/>
            </a:pPr>
            <a:fld id="{64950502-753D-45C6-BB11-DA5588DF380A}" type="slidenum">
              <a:rPr lang="ru-RU"/>
              <a:pPr>
                <a:defRPr/>
              </a:pPr>
              <a:t>‹#›</a:t>
            </a:fld>
            <a:endParaRPr lang="ru-RU"/>
          </a:p>
        </p:txBody>
      </p:sp>
    </p:spTree>
    <p:extLst>
      <p:ext uri="{BB962C8B-B14F-4D97-AF65-F5344CB8AC3E}">
        <p14:creationId xmlns:p14="http://schemas.microsoft.com/office/powerpoint/2010/main" val="763567550"/>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Вертикальный текст 2"/>
          <p:cNvSpPr>
            <a:spLocks noGrp="1"/>
          </p:cNvSpPr>
          <p:nvPr>
            <p:ph type="body" orient="vert" idx="1"/>
          </p:nvPr>
        </p:nvSpPr>
        <p:spPr>
          <a:xfrm>
            <a:off x="609600" y="1600201"/>
            <a:ext cx="10972800" cy="4525963"/>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166"/>
          <p:cNvSpPr>
            <a:spLocks noGrp="1" noChangeArrowheads="1"/>
          </p:cNvSpPr>
          <p:nvPr>
            <p:ph type="sldNum" sz="quarter" idx="10"/>
          </p:nvPr>
        </p:nvSpPr>
        <p:spPr>
          <a:ln/>
        </p:spPr>
        <p:txBody>
          <a:bodyPr/>
          <a:lstStyle>
            <a:lvl1pPr>
              <a:defRPr/>
            </a:lvl1pPr>
          </a:lstStyle>
          <a:p>
            <a:pPr>
              <a:defRPr/>
            </a:pPr>
            <a:fld id="{C41F3A0A-0653-4E94-8C47-97AD4FB99964}" type="slidenum">
              <a:rPr lang="ru-RU"/>
              <a:pPr>
                <a:defRPr/>
              </a:pPr>
              <a:t>‹#›</a:t>
            </a:fld>
            <a:endParaRPr lang="ru-RU"/>
          </a:p>
        </p:txBody>
      </p:sp>
    </p:spTree>
    <p:extLst>
      <p:ext uri="{BB962C8B-B14F-4D97-AF65-F5344CB8AC3E}">
        <p14:creationId xmlns:p14="http://schemas.microsoft.com/office/powerpoint/2010/main" val="69644017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839200" y="274639"/>
            <a:ext cx="2743200" cy="5851525"/>
          </a:xfrm>
          <a:prstGeom prst="rect">
            <a:avLst/>
          </a:prstGeo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609600" y="274639"/>
            <a:ext cx="8026400" cy="5851525"/>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166"/>
          <p:cNvSpPr>
            <a:spLocks noGrp="1" noChangeArrowheads="1"/>
          </p:cNvSpPr>
          <p:nvPr>
            <p:ph type="sldNum" sz="quarter" idx="10"/>
          </p:nvPr>
        </p:nvSpPr>
        <p:spPr>
          <a:ln/>
        </p:spPr>
        <p:txBody>
          <a:bodyPr/>
          <a:lstStyle>
            <a:lvl1pPr>
              <a:defRPr/>
            </a:lvl1pPr>
          </a:lstStyle>
          <a:p>
            <a:pPr>
              <a:defRPr/>
            </a:pPr>
            <a:fld id="{1CF5B7DB-6D68-4D4D-90D5-9006B2B2136C}" type="slidenum">
              <a:rPr lang="ru-RU"/>
              <a:pPr>
                <a:defRPr/>
              </a:pPr>
              <a:t>‹#›</a:t>
            </a:fld>
            <a:endParaRPr lang="ru-RU"/>
          </a:p>
        </p:txBody>
      </p:sp>
    </p:spTree>
    <p:extLst>
      <p:ext uri="{BB962C8B-B14F-4D97-AF65-F5344CB8AC3E}">
        <p14:creationId xmlns:p14="http://schemas.microsoft.com/office/powerpoint/2010/main" val="372075780"/>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AndTwoObj" preserve="1">
  <p:cSld name="Заголовок, 1 большой объект и 2 маленьких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Содержимое 2"/>
          <p:cNvSpPr>
            <a:spLocks noGrp="1"/>
          </p:cNvSpPr>
          <p:nvPr>
            <p:ph sz="half" idx="1"/>
          </p:nvPr>
        </p:nvSpPr>
        <p:spPr>
          <a:xfrm>
            <a:off x="609600" y="1600201"/>
            <a:ext cx="5384800" cy="4525963"/>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quarter" idx="2"/>
          </p:nvPr>
        </p:nvSpPr>
        <p:spPr>
          <a:xfrm>
            <a:off x="6197600" y="1600200"/>
            <a:ext cx="5384800" cy="218598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Содержимое 4"/>
          <p:cNvSpPr>
            <a:spLocks noGrp="1"/>
          </p:cNvSpPr>
          <p:nvPr>
            <p:ph sz="quarter" idx="3"/>
          </p:nvPr>
        </p:nvSpPr>
        <p:spPr>
          <a:xfrm>
            <a:off x="6197600" y="3938589"/>
            <a:ext cx="5384800" cy="2187575"/>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Rectangle 166"/>
          <p:cNvSpPr>
            <a:spLocks noGrp="1" noChangeArrowheads="1"/>
          </p:cNvSpPr>
          <p:nvPr>
            <p:ph type="sldNum" sz="quarter" idx="10"/>
          </p:nvPr>
        </p:nvSpPr>
        <p:spPr>
          <a:ln/>
        </p:spPr>
        <p:txBody>
          <a:bodyPr/>
          <a:lstStyle>
            <a:lvl1pPr>
              <a:defRPr/>
            </a:lvl1pPr>
          </a:lstStyle>
          <a:p>
            <a:pPr>
              <a:defRPr/>
            </a:pPr>
            <a:fld id="{D8AF0559-F549-4757-B337-A5FA59131209}" type="slidenum">
              <a:rPr lang="ru-RU"/>
              <a:pPr>
                <a:defRPr/>
              </a:pPr>
              <a:t>‹#›</a:t>
            </a:fld>
            <a:endParaRPr lang="ru-RU"/>
          </a:p>
        </p:txBody>
      </p:sp>
    </p:spTree>
    <p:extLst>
      <p:ext uri="{BB962C8B-B14F-4D97-AF65-F5344CB8AC3E}">
        <p14:creationId xmlns:p14="http://schemas.microsoft.com/office/powerpoint/2010/main" val="251985541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ru-RU" dirty="0"/>
              <a:t>Образец заголовка</a:t>
            </a:r>
          </a:p>
        </p:txBody>
      </p:sp>
      <p:sp>
        <p:nvSpPr>
          <p:cNvPr id="3" name="Текст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Tree>
    <p:extLst>
      <p:ext uri="{BB962C8B-B14F-4D97-AF65-F5344CB8AC3E}">
        <p14:creationId xmlns:p14="http://schemas.microsoft.com/office/powerpoint/2010/main" val="95573409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Объект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215030918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lvl1pPr>
              <a:defRPr/>
            </a:lvl1pPr>
          </a:lstStyle>
          <a:p>
            <a:r>
              <a:rPr lang="ru-RU"/>
              <a:t>Образец заголовка</a:t>
            </a:r>
          </a:p>
        </p:txBody>
      </p:sp>
      <p:sp>
        <p:nvSpPr>
          <p:cNvPr id="3" name="Текст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145213604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13900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7393128"/>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1" y="273050"/>
            <a:ext cx="4011084" cy="1162050"/>
          </a:xfrm>
          <a:prstGeom prst="rect">
            <a:avLst/>
          </a:prstGeom>
        </p:spPr>
        <p:txBody>
          <a:bodyPr anchor="b"/>
          <a:lstStyle>
            <a:lvl1pPr algn="l">
              <a:defRPr sz="2000" b="1"/>
            </a:lvl1pPr>
          </a:lstStyle>
          <a:p>
            <a:r>
              <a:rPr lang="ru-RU"/>
              <a:t>Образец заголовка</a:t>
            </a:r>
          </a:p>
        </p:txBody>
      </p:sp>
      <p:sp>
        <p:nvSpPr>
          <p:cNvPr id="3" name="Объект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Tree>
    <p:extLst>
      <p:ext uri="{BB962C8B-B14F-4D97-AF65-F5344CB8AC3E}">
        <p14:creationId xmlns:p14="http://schemas.microsoft.com/office/powerpoint/2010/main" val="106939841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9717" y="4800600"/>
            <a:ext cx="7315200" cy="566738"/>
          </a:xfrm>
          <a:prstGeom prst="rect">
            <a:avLst/>
          </a:prstGeo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Tree>
    <p:extLst>
      <p:ext uri="{BB962C8B-B14F-4D97-AF65-F5344CB8AC3E}">
        <p14:creationId xmlns:p14="http://schemas.microsoft.com/office/powerpoint/2010/main" val="91879458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2.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sp>
        <p:nvSpPr>
          <p:cNvPr id="1026" name="Freeform 4"/>
          <p:cNvSpPr>
            <a:spLocks/>
          </p:cNvSpPr>
          <p:nvPr/>
        </p:nvSpPr>
        <p:spPr bwMode="ltGray">
          <a:xfrm>
            <a:off x="1262869" y="136526"/>
            <a:ext cx="10776732" cy="747713"/>
          </a:xfrm>
          <a:custGeom>
            <a:avLst/>
            <a:gdLst>
              <a:gd name="T0" fmla="*/ 2147483647 w 4848"/>
              <a:gd name="T1" fmla="*/ 2147483647 h 432"/>
              <a:gd name="T2" fmla="*/ 2147483647 w 4848"/>
              <a:gd name="T3" fmla="*/ 2147483647 h 432"/>
              <a:gd name="T4" fmla="*/ 0 w 4848"/>
              <a:gd name="T5" fmla="*/ 2147483647 h 432"/>
              <a:gd name="T6" fmla="*/ 0 w 4848"/>
              <a:gd name="T7" fmla="*/ 0 h 432"/>
              <a:gd name="T8" fmla="*/ 2147483647 w 4848"/>
              <a:gd name="T9" fmla="*/ 0 h 432"/>
              <a:gd name="T10" fmla="*/ 2147483647 w 4848"/>
              <a:gd name="T11" fmla="*/ 2147483647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48" h="432">
                <a:moveTo>
                  <a:pt x="4848" y="48"/>
                </a:moveTo>
                <a:lnTo>
                  <a:pt x="4848" y="432"/>
                </a:lnTo>
                <a:cubicBezTo>
                  <a:pt x="4848" y="432"/>
                  <a:pt x="2424" y="432"/>
                  <a:pt x="0" y="432"/>
                </a:cubicBezTo>
                <a:cubicBezTo>
                  <a:pt x="161" y="345"/>
                  <a:pt x="169" y="61"/>
                  <a:pt x="0" y="0"/>
                </a:cubicBezTo>
                <a:cubicBezTo>
                  <a:pt x="2424" y="0"/>
                  <a:pt x="4848" y="0"/>
                  <a:pt x="4848" y="0"/>
                </a:cubicBezTo>
                <a:lnTo>
                  <a:pt x="4848" y="48"/>
                </a:lnTo>
                <a:close/>
              </a:path>
            </a:pathLst>
          </a:custGeom>
          <a:solidFill>
            <a:srgbClr val="B3D5FB"/>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nvGrpSpPr>
          <p:cNvPr id="1027" name="Group 5"/>
          <p:cNvGrpSpPr>
            <a:grpSpLocks/>
          </p:cNvGrpSpPr>
          <p:nvPr/>
        </p:nvGrpSpPr>
        <p:grpSpPr bwMode="auto">
          <a:xfrm>
            <a:off x="3183468" y="158751"/>
            <a:ext cx="4510617" cy="682625"/>
            <a:chOff x="1021" y="241"/>
            <a:chExt cx="2208" cy="427"/>
          </a:xfrm>
        </p:grpSpPr>
        <p:sp>
          <p:nvSpPr>
            <p:cNvPr id="1120" name="Freeform 6"/>
            <p:cNvSpPr>
              <a:spLocks/>
            </p:cNvSpPr>
            <p:nvPr userDrawn="1"/>
          </p:nvSpPr>
          <p:spPr bwMode="ltGray">
            <a:xfrm>
              <a:off x="2257" y="633"/>
              <a:ext cx="7" cy="8"/>
            </a:xfrm>
            <a:custGeom>
              <a:avLst/>
              <a:gdLst>
                <a:gd name="T0" fmla="*/ 0 w 15"/>
                <a:gd name="T1" fmla="*/ 0 h 23"/>
                <a:gd name="T2" fmla="*/ 0 w 15"/>
                <a:gd name="T3" fmla="*/ 0 h 23"/>
                <a:gd name="T4" fmla="*/ 0 w 15"/>
                <a:gd name="T5" fmla="*/ 0 h 23"/>
                <a:gd name="T6" fmla="*/ 0 w 15"/>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1" name="Freeform 7"/>
            <p:cNvSpPr>
              <a:spLocks/>
            </p:cNvSpPr>
            <p:nvPr userDrawn="1"/>
          </p:nvSpPr>
          <p:spPr bwMode="ltGray">
            <a:xfrm>
              <a:off x="2332" y="660"/>
              <a:ext cx="9" cy="8"/>
            </a:xfrm>
            <a:custGeom>
              <a:avLst/>
              <a:gdLst>
                <a:gd name="T0" fmla="*/ 0 w 20"/>
                <a:gd name="T1" fmla="*/ 0 h 23"/>
                <a:gd name="T2" fmla="*/ 0 w 20"/>
                <a:gd name="T3" fmla="*/ 0 h 23"/>
                <a:gd name="T4" fmla="*/ 0 w 20"/>
                <a:gd name="T5" fmla="*/ 0 h 23"/>
                <a:gd name="T6" fmla="*/ 0 w 20"/>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2" name="Freeform 8"/>
            <p:cNvSpPr>
              <a:spLocks/>
            </p:cNvSpPr>
            <p:nvPr userDrawn="1"/>
          </p:nvSpPr>
          <p:spPr bwMode="ltGray">
            <a:xfrm>
              <a:off x="2120" y="616"/>
              <a:ext cx="13"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3" name="Freeform 9"/>
            <p:cNvSpPr>
              <a:spLocks/>
            </p:cNvSpPr>
            <p:nvPr userDrawn="1"/>
          </p:nvSpPr>
          <p:spPr bwMode="ltGray">
            <a:xfrm>
              <a:off x="1967"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4" name="Freeform 10"/>
            <p:cNvSpPr>
              <a:spLocks/>
            </p:cNvSpPr>
            <p:nvPr userDrawn="1"/>
          </p:nvSpPr>
          <p:spPr bwMode="ltGray">
            <a:xfrm>
              <a:off x="1921"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5" name="Freeform 11"/>
            <p:cNvSpPr>
              <a:spLocks/>
            </p:cNvSpPr>
            <p:nvPr userDrawn="1"/>
          </p:nvSpPr>
          <p:spPr bwMode="ltGray">
            <a:xfrm>
              <a:off x="1892"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6" name="Freeform 12"/>
            <p:cNvSpPr>
              <a:spLocks/>
            </p:cNvSpPr>
            <p:nvPr userDrawn="1"/>
          </p:nvSpPr>
          <p:spPr bwMode="ltGray">
            <a:xfrm>
              <a:off x="1735"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7" name="Freeform 13"/>
            <p:cNvSpPr>
              <a:spLocks/>
            </p:cNvSpPr>
            <p:nvPr userDrawn="1"/>
          </p:nvSpPr>
          <p:spPr bwMode="ltGray">
            <a:xfrm>
              <a:off x="1827" y="541"/>
              <a:ext cx="67" cy="68"/>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8" name="Freeform 14"/>
            <p:cNvSpPr>
              <a:spLocks/>
            </p:cNvSpPr>
            <p:nvPr userDrawn="1"/>
          </p:nvSpPr>
          <p:spPr bwMode="ltGray">
            <a:xfrm>
              <a:off x="1892"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9" name="Freeform 15"/>
            <p:cNvSpPr>
              <a:spLocks/>
            </p:cNvSpPr>
            <p:nvPr userDrawn="1"/>
          </p:nvSpPr>
          <p:spPr bwMode="ltGray">
            <a:xfrm>
              <a:off x="1890" y="588"/>
              <a:ext cx="32" cy="34"/>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0" name="Freeform 16"/>
            <p:cNvSpPr>
              <a:spLocks/>
            </p:cNvSpPr>
            <p:nvPr userDrawn="1"/>
          </p:nvSpPr>
          <p:spPr bwMode="ltGray">
            <a:xfrm>
              <a:off x="1944" y="569"/>
              <a:ext cx="16"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1" name="Freeform 17"/>
            <p:cNvSpPr>
              <a:spLocks/>
            </p:cNvSpPr>
            <p:nvPr userDrawn="1"/>
          </p:nvSpPr>
          <p:spPr bwMode="ltGray">
            <a:xfrm>
              <a:off x="1948"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2" name="Freeform 18"/>
            <p:cNvSpPr>
              <a:spLocks/>
            </p:cNvSpPr>
            <p:nvPr userDrawn="1"/>
          </p:nvSpPr>
          <p:spPr bwMode="ltGray">
            <a:xfrm>
              <a:off x="1969" y="585"/>
              <a:ext cx="26" cy="17"/>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3" name="Freeform 19"/>
            <p:cNvSpPr>
              <a:spLocks/>
            </p:cNvSpPr>
            <p:nvPr userDrawn="1"/>
          </p:nvSpPr>
          <p:spPr bwMode="ltGray">
            <a:xfrm>
              <a:off x="1976" y="593"/>
              <a:ext cx="122" cy="61"/>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4" name="Freeform 20"/>
            <p:cNvSpPr>
              <a:spLocks/>
            </p:cNvSpPr>
            <p:nvPr userDrawn="1"/>
          </p:nvSpPr>
          <p:spPr bwMode="ltGray">
            <a:xfrm>
              <a:off x="2082"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5" name="Freeform 21"/>
            <p:cNvSpPr>
              <a:spLocks/>
            </p:cNvSpPr>
            <p:nvPr userDrawn="1"/>
          </p:nvSpPr>
          <p:spPr bwMode="ltGray">
            <a:xfrm>
              <a:off x="2152"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6" name="Freeform 22"/>
            <p:cNvSpPr>
              <a:spLocks/>
            </p:cNvSpPr>
            <p:nvPr userDrawn="1"/>
          </p:nvSpPr>
          <p:spPr bwMode="ltGray">
            <a:xfrm>
              <a:off x="2194" y="584"/>
              <a:ext cx="11" cy="8"/>
            </a:xfrm>
            <a:custGeom>
              <a:avLst/>
              <a:gdLst>
                <a:gd name="T0" fmla="*/ 0 w 26"/>
                <a:gd name="T1" fmla="*/ 0 h 22"/>
                <a:gd name="T2" fmla="*/ 0 w 26"/>
                <a:gd name="T3" fmla="*/ 0 h 22"/>
                <a:gd name="T4" fmla="*/ 0 w 26"/>
                <a:gd name="T5" fmla="*/ 0 h 22"/>
                <a:gd name="T6" fmla="*/ 0 w 26"/>
                <a:gd name="T7" fmla="*/ 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7" name="Freeform 23"/>
            <p:cNvSpPr>
              <a:spLocks/>
            </p:cNvSpPr>
            <p:nvPr userDrawn="1"/>
          </p:nvSpPr>
          <p:spPr bwMode="ltGray">
            <a:xfrm>
              <a:off x="2059"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8" name="Freeform 24"/>
            <p:cNvSpPr>
              <a:spLocks/>
            </p:cNvSpPr>
            <p:nvPr userDrawn="1"/>
          </p:nvSpPr>
          <p:spPr bwMode="ltGray">
            <a:xfrm>
              <a:off x="1988" y="536"/>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9" name="Freeform 25"/>
            <p:cNvSpPr>
              <a:spLocks/>
            </p:cNvSpPr>
            <p:nvPr userDrawn="1"/>
          </p:nvSpPr>
          <p:spPr bwMode="ltGray">
            <a:xfrm>
              <a:off x="1910"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0" name="Freeform 26"/>
            <p:cNvSpPr>
              <a:spLocks/>
            </p:cNvSpPr>
            <p:nvPr userDrawn="1"/>
          </p:nvSpPr>
          <p:spPr bwMode="ltGray">
            <a:xfrm>
              <a:off x="1899" y="466"/>
              <a:ext cx="40"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1" name="Freeform 27"/>
            <p:cNvSpPr>
              <a:spLocks/>
            </p:cNvSpPr>
            <p:nvPr userDrawn="1"/>
          </p:nvSpPr>
          <p:spPr bwMode="ltGray">
            <a:xfrm>
              <a:off x="1909"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2" name="Freeform 28"/>
            <p:cNvSpPr>
              <a:spLocks/>
            </p:cNvSpPr>
            <p:nvPr userDrawn="1"/>
          </p:nvSpPr>
          <p:spPr bwMode="ltGray">
            <a:xfrm>
              <a:off x="1881"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3" name="Freeform 29"/>
            <p:cNvSpPr>
              <a:spLocks/>
            </p:cNvSpPr>
            <p:nvPr userDrawn="1"/>
          </p:nvSpPr>
          <p:spPr bwMode="ltGray">
            <a:xfrm>
              <a:off x="2930" y="489"/>
              <a:ext cx="299" cy="179"/>
            </a:xfrm>
            <a:custGeom>
              <a:avLst/>
              <a:gdLst>
                <a:gd name="T0" fmla="*/ 1 w 471"/>
                <a:gd name="T1" fmla="*/ 1 h 281"/>
                <a:gd name="T2" fmla="*/ 1 w 471"/>
                <a:gd name="T3" fmla="*/ 1 h 281"/>
                <a:gd name="T4" fmla="*/ 1 w 471"/>
                <a:gd name="T5" fmla="*/ 1 h 281"/>
                <a:gd name="T6" fmla="*/ 1 w 471"/>
                <a:gd name="T7" fmla="*/ 1 h 281"/>
                <a:gd name="T8" fmla="*/ 1 w 471"/>
                <a:gd name="T9" fmla="*/ 1 h 281"/>
                <a:gd name="T10" fmla="*/ 0 w 471"/>
                <a:gd name="T11" fmla="*/ 1 h 281"/>
                <a:gd name="T12" fmla="*/ 1 w 471"/>
                <a:gd name="T13" fmla="*/ 1 h 281"/>
                <a:gd name="T14" fmla="*/ 1 w 471"/>
                <a:gd name="T15" fmla="*/ 1 h 281"/>
                <a:gd name="T16" fmla="*/ 1 w 471"/>
                <a:gd name="T17" fmla="*/ 1 h 281"/>
                <a:gd name="T18" fmla="*/ 1 w 471"/>
                <a:gd name="T19" fmla="*/ 1 h 281"/>
                <a:gd name="T20" fmla="*/ 1 w 471"/>
                <a:gd name="T21" fmla="*/ 1 h 281"/>
                <a:gd name="T22" fmla="*/ 1 w 471"/>
                <a:gd name="T23" fmla="*/ 1 h 281"/>
                <a:gd name="T24" fmla="*/ 1 w 471"/>
                <a:gd name="T25" fmla="*/ 1 h 281"/>
                <a:gd name="T26" fmla="*/ 1 w 471"/>
                <a:gd name="T27" fmla="*/ 1 h 281"/>
                <a:gd name="T28" fmla="*/ 1 w 471"/>
                <a:gd name="T29" fmla="*/ 1 h 281"/>
                <a:gd name="T30" fmla="*/ 1 w 471"/>
                <a:gd name="T31" fmla="*/ 1 h 281"/>
                <a:gd name="T32" fmla="*/ 1 w 471"/>
                <a:gd name="T33" fmla="*/ 1 h 281"/>
                <a:gd name="T34" fmla="*/ 1 w 471"/>
                <a:gd name="T35" fmla="*/ 0 h 281"/>
                <a:gd name="T36" fmla="*/ 1 w 471"/>
                <a:gd name="T37" fmla="*/ 1 h 281"/>
                <a:gd name="T38" fmla="*/ 1 w 471"/>
                <a:gd name="T39" fmla="*/ 1 h 281"/>
                <a:gd name="T40" fmla="*/ 1 w 471"/>
                <a:gd name="T41" fmla="*/ 1 h 281"/>
                <a:gd name="T42" fmla="*/ 1 w 471"/>
                <a:gd name="T43" fmla="*/ 1 h 281"/>
                <a:gd name="T44" fmla="*/ 1 w 471"/>
                <a:gd name="T45" fmla="*/ 1 h 281"/>
                <a:gd name="T46" fmla="*/ 1 w 471"/>
                <a:gd name="T47" fmla="*/ 1 h 281"/>
                <a:gd name="T48" fmla="*/ 1 w 471"/>
                <a:gd name="T49" fmla="*/ 1 h 281"/>
                <a:gd name="T50" fmla="*/ 1 w 471"/>
                <a:gd name="T51" fmla="*/ 1 h 281"/>
                <a:gd name="T52" fmla="*/ 1 w 471"/>
                <a:gd name="T53" fmla="*/ 1 h 281"/>
                <a:gd name="T54" fmla="*/ 1 w 471"/>
                <a:gd name="T55" fmla="*/ 1 h 281"/>
                <a:gd name="T56" fmla="*/ 1 w 471"/>
                <a:gd name="T57" fmla="*/ 1 h 281"/>
                <a:gd name="T58" fmla="*/ 1 w 471"/>
                <a:gd name="T59" fmla="*/ 1 h 281"/>
                <a:gd name="T60" fmla="*/ 1 w 471"/>
                <a:gd name="T61" fmla="*/ 1 h 281"/>
                <a:gd name="T62" fmla="*/ 1 w 471"/>
                <a:gd name="T63" fmla="*/ 1 h 281"/>
                <a:gd name="T64" fmla="*/ 1 w 471"/>
                <a:gd name="T65" fmla="*/ 1 h 281"/>
                <a:gd name="T66" fmla="*/ 1 w 471"/>
                <a:gd name="T67" fmla="*/ 1 h 281"/>
                <a:gd name="T68" fmla="*/ 1 w 471"/>
                <a:gd name="T69" fmla="*/ 1 h 281"/>
                <a:gd name="T70" fmla="*/ 1 w 471"/>
                <a:gd name="T71" fmla="*/ 1 h 281"/>
                <a:gd name="T72" fmla="*/ 1 w 471"/>
                <a:gd name="T73" fmla="*/ 1 h 281"/>
                <a:gd name="T74" fmla="*/ 1 w 471"/>
                <a:gd name="T75" fmla="*/ 1 h 281"/>
                <a:gd name="T76" fmla="*/ 1 w 471"/>
                <a:gd name="T77" fmla="*/ 1 h 281"/>
                <a:gd name="T78" fmla="*/ 1 w 471"/>
                <a:gd name="T79" fmla="*/ 1 h 281"/>
                <a:gd name="T80" fmla="*/ 1 w 471"/>
                <a:gd name="T81" fmla="*/ 1 h 281"/>
                <a:gd name="T82" fmla="*/ 1 w 471"/>
                <a:gd name="T83" fmla="*/ 1 h 281"/>
                <a:gd name="T84" fmla="*/ 1 w 471"/>
                <a:gd name="T85" fmla="*/ 1 h 281"/>
                <a:gd name="T86" fmla="*/ 1 w 471"/>
                <a:gd name="T87" fmla="*/ 1 h 281"/>
                <a:gd name="T88" fmla="*/ 1 w 471"/>
                <a:gd name="T89" fmla="*/ 1 h 281"/>
                <a:gd name="T90" fmla="*/ 1 w 471"/>
                <a:gd name="T91" fmla="*/ 1 h 281"/>
                <a:gd name="T92" fmla="*/ 1 w 471"/>
                <a:gd name="T93" fmla="*/ 1 h 281"/>
                <a:gd name="T94" fmla="*/ 1 w 471"/>
                <a:gd name="T95" fmla="*/ 1 h 281"/>
                <a:gd name="T96" fmla="*/ 1 w 471"/>
                <a:gd name="T97" fmla="*/ 1 h 281"/>
                <a:gd name="T98" fmla="*/ 1 w 471"/>
                <a:gd name="T99" fmla="*/ 1 h 281"/>
                <a:gd name="T100" fmla="*/ 1 w 471"/>
                <a:gd name="T101" fmla="*/ 1 h 281"/>
                <a:gd name="T102" fmla="*/ 1 w 471"/>
                <a:gd name="T103" fmla="*/ 1 h 281"/>
                <a:gd name="T104" fmla="*/ 1 w 471"/>
                <a:gd name="T105" fmla="*/ 1 h 281"/>
                <a:gd name="T106" fmla="*/ 1 w 471"/>
                <a:gd name="T107" fmla="*/ 1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4" name="Freeform 30"/>
            <p:cNvSpPr>
              <a:spLocks/>
            </p:cNvSpPr>
            <p:nvPr userDrawn="1"/>
          </p:nvSpPr>
          <p:spPr bwMode="ltGray">
            <a:xfrm>
              <a:off x="2534" y="242"/>
              <a:ext cx="420" cy="283"/>
            </a:xfrm>
            <a:custGeom>
              <a:avLst/>
              <a:gdLst>
                <a:gd name="T0" fmla="*/ 0 w 984"/>
                <a:gd name="T1" fmla="*/ 0 h 844"/>
                <a:gd name="T2" fmla="*/ 0 w 984"/>
                <a:gd name="T3" fmla="*/ 0 h 844"/>
                <a:gd name="T4" fmla="*/ 0 w 984"/>
                <a:gd name="T5" fmla="*/ 0 h 844"/>
                <a:gd name="T6" fmla="*/ 0 w 984"/>
                <a:gd name="T7" fmla="*/ 0 h 844"/>
                <a:gd name="T8" fmla="*/ 0 w 984"/>
                <a:gd name="T9" fmla="*/ 0 h 844"/>
                <a:gd name="T10" fmla="*/ 0 w 984"/>
                <a:gd name="T11" fmla="*/ 0 h 844"/>
                <a:gd name="T12" fmla="*/ 0 w 984"/>
                <a:gd name="T13" fmla="*/ 0 h 844"/>
                <a:gd name="T14" fmla="*/ 0 w 984"/>
                <a:gd name="T15" fmla="*/ 0 h 844"/>
                <a:gd name="T16" fmla="*/ 0 w 984"/>
                <a:gd name="T17" fmla="*/ 0 h 844"/>
                <a:gd name="T18" fmla="*/ 0 w 984"/>
                <a:gd name="T19" fmla="*/ 0 h 844"/>
                <a:gd name="T20" fmla="*/ 0 w 984"/>
                <a:gd name="T21" fmla="*/ 0 h 844"/>
                <a:gd name="T22" fmla="*/ 0 w 984"/>
                <a:gd name="T23" fmla="*/ 0 h 844"/>
                <a:gd name="T24" fmla="*/ 0 w 984"/>
                <a:gd name="T25" fmla="*/ 0 h 844"/>
                <a:gd name="T26" fmla="*/ 0 w 984"/>
                <a:gd name="T27" fmla="*/ 0 h 844"/>
                <a:gd name="T28" fmla="*/ 0 w 984"/>
                <a:gd name="T29" fmla="*/ 0 h 844"/>
                <a:gd name="T30" fmla="*/ 0 w 984"/>
                <a:gd name="T31" fmla="*/ 0 h 844"/>
                <a:gd name="T32" fmla="*/ 0 w 984"/>
                <a:gd name="T33" fmla="*/ 0 h 844"/>
                <a:gd name="T34" fmla="*/ 0 w 984"/>
                <a:gd name="T35" fmla="*/ 0 h 844"/>
                <a:gd name="T36" fmla="*/ 0 w 984"/>
                <a:gd name="T37" fmla="*/ 0 h 844"/>
                <a:gd name="T38" fmla="*/ 0 w 984"/>
                <a:gd name="T39" fmla="*/ 0 h 844"/>
                <a:gd name="T40" fmla="*/ 0 w 984"/>
                <a:gd name="T41" fmla="*/ 0 h 844"/>
                <a:gd name="T42" fmla="*/ 0 w 984"/>
                <a:gd name="T43" fmla="*/ 0 h 844"/>
                <a:gd name="T44" fmla="*/ 0 w 984"/>
                <a:gd name="T45" fmla="*/ 0 h 844"/>
                <a:gd name="T46" fmla="*/ 0 w 984"/>
                <a:gd name="T47" fmla="*/ 0 h 844"/>
                <a:gd name="T48" fmla="*/ 0 w 984"/>
                <a:gd name="T49" fmla="*/ 0 h 844"/>
                <a:gd name="T50" fmla="*/ 0 w 984"/>
                <a:gd name="T51" fmla="*/ 0 h 844"/>
                <a:gd name="T52" fmla="*/ 0 w 984"/>
                <a:gd name="T53" fmla="*/ 0 h 844"/>
                <a:gd name="T54" fmla="*/ 0 w 984"/>
                <a:gd name="T55" fmla="*/ 0 h 844"/>
                <a:gd name="T56" fmla="*/ 0 w 984"/>
                <a:gd name="T57" fmla="*/ 0 h 844"/>
                <a:gd name="T58" fmla="*/ 0 w 984"/>
                <a:gd name="T59" fmla="*/ 0 h 844"/>
                <a:gd name="T60" fmla="*/ 0 w 984"/>
                <a:gd name="T61" fmla="*/ 0 h 844"/>
                <a:gd name="T62" fmla="*/ 0 w 984"/>
                <a:gd name="T63" fmla="*/ 0 h 844"/>
                <a:gd name="T64" fmla="*/ 0 w 984"/>
                <a:gd name="T65" fmla="*/ 0 h 844"/>
                <a:gd name="T66" fmla="*/ 0 w 984"/>
                <a:gd name="T67" fmla="*/ 0 h 844"/>
                <a:gd name="T68" fmla="*/ 0 w 984"/>
                <a:gd name="T69" fmla="*/ 0 h 844"/>
                <a:gd name="T70" fmla="*/ 0 w 984"/>
                <a:gd name="T71" fmla="*/ 0 h 844"/>
                <a:gd name="T72" fmla="*/ 0 w 984"/>
                <a:gd name="T73" fmla="*/ 0 h 844"/>
                <a:gd name="T74" fmla="*/ 0 w 984"/>
                <a:gd name="T75" fmla="*/ 0 h 844"/>
                <a:gd name="T76" fmla="*/ 0 w 984"/>
                <a:gd name="T77" fmla="*/ 0 h 844"/>
                <a:gd name="T78" fmla="*/ 0 w 984"/>
                <a:gd name="T79" fmla="*/ 0 h 844"/>
                <a:gd name="T80" fmla="*/ 0 w 984"/>
                <a:gd name="T81" fmla="*/ 0 h 844"/>
                <a:gd name="T82" fmla="*/ 0 w 984"/>
                <a:gd name="T83" fmla="*/ 0 h 844"/>
                <a:gd name="T84" fmla="*/ 0 w 984"/>
                <a:gd name="T85" fmla="*/ 0 h 844"/>
                <a:gd name="T86" fmla="*/ 0 w 984"/>
                <a:gd name="T87" fmla="*/ 0 h 844"/>
                <a:gd name="T88" fmla="*/ 0 w 984"/>
                <a:gd name="T89" fmla="*/ 0 h 844"/>
                <a:gd name="T90" fmla="*/ 0 w 984"/>
                <a:gd name="T91" fmla="*/ 0 h 844"/>
                <a:gd name="T92" fmla="*/ 0 w 984"/>
                <a:gd name="T93" fmla="*/ 0 h 844"/>
                <a:gd name="T94" fmla="*/ 0 w 984"/>
                <a:gd name="T95" fmla="*/ 0 h 844"/>
                <a:gd name="T96" fmla="*/ 0 w 984"/>
                <a:gd name="T97" fmla="*/ 0 h 844"/>
                <a:gd name="T98" fmla="*/ 0 w 984"/>
                <a:gd name="T99" fmla="*/ 0 h 844"/>
                <a:gd name="T100" fmla="*/ 0 w 984"/>
                <a:gd name="T101" fmla="*/ 0 h 844"/>
                <a:gd name="T102" fmla="*/ 0 w 984"/>
                <a:gd name="T103" fmla="*/ 0 h 844"/>
                <a:gd name="T104" fmla="*/ 0 w 984"/>
                <a:gd name="T105" fmla="*/ 0 h 844"/>
                <a:gd name="T106" fmla="*/ 0 w 984"/>
                <a:gd name="T107" fmla="*/ 0 h 844"/>
                <a:gd name="T108" fmla="*/ 0 w 984"/>
                <a:gd name="T109" fmla="*/ 0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5" name="Freeform 31"/>
            <p:cNvSpPr>
              <a:spLocks/>
            </p:cNvSpPr>
            <p:nvPr userDrawn="1"/>
          </p:nvSpPr>
          <p:spPr bwMode="ltGray">
            <a:xfrm>
              <a:off x="2405" y="445"/>
              <a:ext cx="15" cy="16"/>
            </a:xfrm>
            <a:custGeom>
              <a:avLst/>
              <a:gdLst>
                <a:gd name="T0" fmla="*/ 0 w 36"/>
                <a:gd name="T1" fmla="*/ 0 h 48"/>
                <a:gd name="T2" fmla="*/ 0 w 36"/>
                <a:gd name="T3" fmla="*/ 0 h 48"/>
                <a:gd name="T4" fmla="*/ 0 w 36"/>
                <a:gd name="T5" fmla="*/ 0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6" name="Freeform 32"/>
            <p:cNvSpPr>
              <a:spLocks/>
            </p:cNvSpPr>
            <p:nvPr userDrawn="1"/>
          </p:nvSpPr>
          <p:spPr bwMode="ltGray">
            <a:xfrm>
              <a:off x="2393" y="439"/>
              <a:ext cx="16" cy="12"/>
            </a:xfrm>
            <a:custGeom>
              <a:avLst/>
              <a:gdLst>
                <a:gd name="T0" fmla="*/ 0 w 36"/>
                <a:gd name="T1" fmla="*/ 0 h 37"/>
                <a:gd name="T2" fmla="*/ 0 w 36"/>
                <a:gd name="T3" fmla="*/ 0 h 37"/>
                <a:gd name="T4" fmla="*/ 0 w 36"/>
                <a:gd name="T5" fmla="*/ 0 h 37"/>
                <a:gd name="T6" fmla="*/ 0 w 36"/>
                <a:gd name="T7" fmla="*/ 0 h 37"/>
                <a:gd name="T8" fmla="*/ 0 w 36"/>
                <a:gd name="T9" fmla="*/ 0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7" name="Freeform 33"/>
            <p:cNvSpPr>
              <a:spLocks/>
            </p:cNvSpPr>
            <p:nvPr userDrawn="1"/>
          </p:nvSpPr>
          <p:spPr bwMode="ltGray">
            <a:xfrm>
              <a:off x="2878" y="406"/>
              <a:ext cx="73" cy="33"/>
            </a:xfrm>
            <a:custGeom>
              <a:avLst/>
              <a:gdLst>
                <a:gd name="T0" fmla="*/ 0 w 170"/>
                <a:gd name="T1" fmla="*/ 0 h 96"/>
                <a:gd name="T2" fmla="*/ 0 w 170"/>
                <a:gd name="T3" fmla="*/ 0 h 96"/>
                <a:gd name="T4" fmla="*/ 0 w 170"/>
                <a:gd name="T5" fmla="*/ 0 h 96"/>
                <a:gd name="T6" fmla="*/ 0 w 170"/>
                <a:gd name="T7" fmla="*/ 0 h 96"/>
                <a:gd name="T8" fmla="*/ 0 w 170"/>
                <a:gd name="T9" fmla="*/ 0 h 96"/>
                <a:gd name="T10" fmla="*/ 0 w 170"/>
                <a:gd name="T11" fmla="*/ 0 h 96"/>
                <a:gd name="T12" fmla="*/ 0 w 170"/>
                <a:gd name="T13" fmla="*/ 0 h 96"/>
                <a:gd name="T14" fmla="*/ 0 w 170"/>
                <a:gd name="T15" fmla="*/ 0 h 96"/>
                <a:gd name="T16" fmla="*/ 0 w 170"/>
                <a:gd name="T17" fmla="*/ 0 h 96"/>
                <a:gd name="T18" fmla="*/ 0 w 170"/>
                <a:gd name="T19" fmla="*/ 0 h 96"/>
                <a:gd name="T20" fmla="*/ 0 w 170"/>
                <a:gd name="T21" fmla="*/ 0 h 96"/>
                <a:gd name="T22" fmla="*/ 0 w 170"/>
                <a:gd name="T23" fmla="*/ 0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8" name="Freeform 34"/>
            <p:cNvSpPr>
              <a:spLocks/>
            </p:cNvSpPr>
            <p:nvPr userDrawn="1"/>
          </p:nvSpPr>
          <p:spPr bwMode="ltGray">
            <a:xfrm>
              <a:off x="2955" y="433"/>
              <a:ext cx="59" cy="15"/>
            </a:xfrm>
            <a:custGeom>
              <a:avLst/>
              <a:gdLst>
                <a:gd name="T0" fmla="*/ 0 w 138"/>
                <a:gd name="T1" fmla="*/ 0 h 44"/>
                <a:gd name="T2" fmla="*/ 0 w 138"/>
                <a:gd name="T3" fmla="*/ 0 h 44"/>
                <a:gd name="T4" fmla="*/ 0 w 138"/>
                <a:gd name="T5" fmla="*/ 0 h 44"/>
                <a:gd name="T6" fmla="*/ 0 w 138"/>
                <a:gd name="T7" fmla="*/ 0 h 44"/>
                <a:gd name="T8" fmla="*/ 0 w 138"/>
                <a:gd name="T9" fmla="*/ 0 h 44"/>
                <a:gd name="T10" fmla="*/ 0 w 138"/>
                <a:gd name="T11" fmla="*/ 0 h 44"/>
                <a:gd name="T12" fmla="*/ 0 w 138"/>
                <a:gd name="T13" fmla="*/ 0 h 44"/>
                <a:gd name="T14" fmla="*/ 0 w 138"/>
                <a:gd name="T15" fmla="*/ 0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9" name="Freeform 35"/>
            <p:cNvSpPr>
              <a:spLocks/>
            </p:cNvSpPr>
            <p:nvPr userDrawn="1"/>
          </p:nvSpPr>
          <p:spPr bwMode="ltGray">
            <a:xfrm>
              <a:off x="2924" y="441"/>
              <a:ext cx="24" cy="14"/>
            </a:xfrm>
            <a:custGeom>
              <a:avLst/>
              <a:gdLst>
                <a:gd name="T0" fmla="*/ 0 w 57"/>
                <a:gd name="T1" fmla="*/ 0 h 42"/>
                <a:gd name="T2" fmla="*/ 0 w 57"/>
                <a:gd name="T3" fmla="*/ 0 h 42"/>
                <a:gd name="T4" fmla="*/ 0 w 57"/>
                <a:gd name="T5" fmla="*/ 0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0" name="Freeform 36"/>
            <p:cNvSpPr>
              <a:spLocks/>
            </p:cNvSpPr>
            <p:nvPr userDrawn="1"/>
          </p:nvSpPr>
          <p:spPr bwMode="ltGray">
            <a:xfrm>
              <a:off x="2908" y="398"/>
              <a:ext cx="16" cy="18"/>
            </a:xfrm>
            <a:custGeom>
              <a:avLst/>
              <a:gdLst>
                <a:gd name="T0" fmla="*/ 0 w 39"/>
                <a:gd name="T1" fmla="*/ 0 h 52"/>
                <a:gd name="T2" fmla="*/ 0 w 39"/>
                <a:gd name="T3" fmla="*/ 0 h 52"/>
                <a:gd name="T4" fmla="*/ 0 w 39"/>
                <a:gd name="T5" fmla="*/ 0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1" name="Freeform 37"/>
            <p:cNvSpPr>
              <a:spLocks/>
            </p:cNvSpPr>
            <p:nvPr userDrawn="1"/>
          </p:nvSpPr>
          <p:spPr bwMode="ltGray">
            <a:xfrm>
              <a:off x="3035" y="452"/>
              <a:ext cx="19" cy="27"/>
            </a:xfrm>
            <a:custGeom>
              <a:avLst/>
              <a:gdLst>
                <a:gd name="T0" fmla="*/ 0 w 44"/>
                <a:gd name="T1" fmla="*/ 0 h 80"/>
                <a:gd name="T2" fmla="*/ 0 w 44"/>
                <a:gd name="T3" fmla="*/ 0 h 80"/>
                <a:gd name="T4" fmla="*/ 0 w 44"/>
                <a:gd name="T5" fmla="*/ 0 h 80"/>
                <a:gd name="T6" fmla="*/ 0 w 44"/>
                <a:gd name="T7" fmla="*/ 0 h 80"/>
                <a:gd name="T8" fmla="*/ 0 w 44"/>
                <a:gd name="T9" fmla="*/ 0 h 80"/>
                <a:gd name="T10" fmla="*/ 0 w 44"/>
                <a:gd name="T11" fmla="*/ 0 h 80"/>
                <a:gd name="T12" fmla="*/ 0 w 44"/>
                <a:gd name="T13" fmla="*/ 0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2" name="Freeform 38"/>
            <p:cNvSpPr>
              <a:spLocks/>
            </p:cNvSpPr>
            <p:nvPr userDrawn="1"/>
          </p:nvSpPr>
          <p:spPr bwMode="ltGray">
            <a:xfrm>
              <a:off x="2696" y="247"/>
              <a:ext cx="205" cy="41"/>
            </a:xfrm>
            <a:custGeom>
              <a:avLst/>
              <a:gdLst>
                <a:gd name="T0" fmla="*/ 1 w 323"/>
                <a:gd name="T1" fmla="*/ 1 h 64"/>
                <a:gd name="T2" fmla="*/ 1 w 323"/>
                <a:gd name="T3" fmla="*/ 1 h 64"/>
                <a:gd name="T4" fmla="*/ 1 w 323"/>
                <a:gd name="T5" fmla="*/ 0 h 64"/>
                <a:gd name="T6" fmla="*/ 1 w 323"/>
                <a:gd name="T7" fmla="*/ 0 h 64"/>
                <a:gd name="T8" fmla="*/ 1 w 323"/>
                <a:gd name="T9" fmla="*/ 1 h 64"/>
                <a:gd name="T10" fmla="*/ 1 w 323"/>
                <a:gd name="T11" fmla="*/ 1 h 64"/>
                <a:gd name="T12" fmla="*/ 1 w 323"/>
                <a:gd name="T13" fmla="*/ 1 h 64"/>
                <a:gd name="T14" fmla="*/ 1 w 323"/>
                <a:gd name="T15" fmla="*/ 1 h 64"/>
                <a:gd name="T16" fmla="*/ 1 w 323"/>
                <a:gd name="T17" fmla="*/ 1 h 64"/>
                <a:gd name="T18" fmla="*/ 1 w 323"/>
                <a:gd name="T19" fmla="*/ 1 h 64"/>
                <a:gd name="T20" fmla="*/ 1 w 323"/>
                <a:gd name="T21" fmla="*/ 1 h 64"/>
                <a:gd name="T22" fmla="*/ 1 w 323"/>
                <a:gd name="T23" fmla="*/ 1 h 64"/>
                <a:gd name="T24" fmla="*/ 1 w 323"/>
                <a:gd name="T25" fmla="*/ 1 h 64"/>
                <a:gd name="T26" fmla="*/ 1 w 323"/>
                <a:gd name="T27" fmla="*/ 1 h 64"/>
                <a:gd name="T28" fmla="*/ 1 w 323"/>
                <a:gd name="T29" fmla="*/ 1 h 64"/>
                <a:gd name="T30" fmla="*/ 1 w 323"/>
                <a:gd name="T31" fmla="*/ 1 h 64"/>
                <a:gd name="T32" fmla="*/ 1 w 323"/>
                <a:gd name="T33" fmla="*/ 1 h 64"/>
                <a:gd name="T34" fmla="*/ 1 w 323"/>
                <a:gd name="T35" fmla="*/ 1 h 64"/>
                <a:gd name="T36" fmla="*/ 1 w 323"/>
                <a:gd name="T37" fmla="*/ 1 h 64"/>
                <a:gd name="T38" fmla="*/ 1 w 323"/>
                <a:gd name="T39" fmla="*/ 1 h 64"/>
                <a:gd name="T40" fmla="*/ 1 w 323"/>
                <a:gd name="T41" fmla="*/ 1 h 64"/>
                <a:gd name="T42" fmla="*/ 1 w 323"/>
                <a:gd name="T43" fmla="*/ 1 h 64"/>
                <a:gd name="T44" fmla="*/ 1 w 323"/>
                <a:gd name="T45" fmla="*/ 1 h 64"/>
                <a:gd name="T46" fmla="*/ 1 w 323"/>
                <a:gd name="T47" fmla="*/ 1 h 64"/>
                <a:gd name="T48" fmla="*/ 1 w 323"/>
                <a:gd name="T49" fmla="*/ 1 h 64"/>
                <a:gd name="T50" fmla="*/ 1 w 323"/>
                <a:gd name="T51" fmla="*/ 1 h 64"/>
                <a:gd name="T52" fmla="*/ 1 w 323"/>
                <a:gd name="T53" fmla="*/ 0 h 64"/>
                <a:gd name="T54" fmla="*/ 1 w 323"/>
                <a:gd name="T55" fmla="*/ 1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3" name="Freeform 39"/>
            <p:cNvSpPr>
              <a:spLocks/>
            </p:cNvSpPr>
            <p:nvPr userDrawn="1"/>
          </p:nvSpPr>
          <p:spPr bwMode="ltGray">
            <a:xfrm>
              <a:off x="2515" y="246"/>
              <a:ext cx="190" cy="20"/>
            </a:xfrm>
            <a:custGeom>
              <a:avLst/>
              <a:gdLst>
                <a:gd name="T0" fmla="*/ 1 w 300"/>
                <a:gd name="T1" fmla="*/ 1 h 31"/>
                <a:gd name="T2" fmla="*/ 1 w 300"/>
                <a:gd name="T3" fmla="*/ 1 h 31"/>
                <a:gd name="T4" fmla="*/ 1 w 300"/>
                <a:gd name="T5" fmla="*/ 0 h 31"/>
                <a:gd name="T6" fmla="*/ 1 w 300"/>
                <a:gd name="T7" fmla="*/ 1 h 31"/>
                <a:gd name="T8" fmla="*/ 1 w 300"/>
                <a:gd name="T9" fmla="*/ 1 h 31"/>
                <a:gd name="T10" fmla="*/ 1 w 300"/>
                <a:gd name="T11" fmla="*/ 1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4" name="Freeform 40"/>
            <p:cNvSpPr>
              <a:spLocks/>
            </p:cNvSpPr>
            <p:nvPr userDrawn="1"/>
          </p:nvSpPr>
          <p:spPr bwMode="ltGray">
            <a:xfrm>
              <a:off x="2096"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5" name="Freeform 41"/>
            <p:cNvSpPr>
              <a:spLocks/>
            </p:cNvSpPr>
            <p:nvPr userDrawn="1"/>
          </p:nvSpPr>
          <p:spPr bwMode="ltGray">
            <a:xfrm>
              <a:off x="1606" y="246"/>
              <a:ext cx="436" cy="152"/>
            </a:xfrm>
            <a:custGeom>
              <a:avLst/>
              <a:gdLst>
                <a:gd name="T0" fmla="*/ 73 w 436"/>
                <a:gd name="T1" fmla="*/ 1 h 152"/>
                <a:gd name="T2" fmla="*/ 436 w 436"/>
                <a:gd name="T3" fmla="*/ 0 h 152"/>
                <a:gd name="T4" fmla="*/ 416 w 436"/>
                <a:gd name="T5" fmla="*/ 54 h 152"/>
                <a:gd name="T6" fmla="*/ 397 w 436"/>
                <a:gd name="T7" fmla="*/ 68 h 152"/>
                <a:gd name="T8" fmla="*/ 392 w 436"/>
                <a:gd name="T9" fmla="*/ 70 h 152"/>
                <a:gd name="T10" fmla="*/ 375 w 436"/>
                <a:gd name="T11" fmla="*/ 73 h 152"/>
                <a:gd name="T12" fmla="*/ 361 w 436"/>
                <a:gd name="T13" fmla="*/ 88 h 152"/>
                <a:gd name="T14" fmla="*/ 362 w 436"/>
                <a:gd name="T15" fmla="*/ 99 h 152"/>
                <a:gd name="T16" fmla="*/ 364 w 436"/>
                <a:gd name="T17" fmla="*/ 107 h 152"/>
                <a:gd name="T18" fmla="*/ 366 w 436"/>
                <a:gd name="T19" fmla="*/ 113 h 152"/>
                <a:gd name="T20" fmla="*/ 362 w 436"/>
                <a:gd name="T21" fmla="*/ 122 h 152"/>
                <a:gd name="T22" fmla="*/ 351 w 436"/>
                <a:gd name="T23" fmla="*/ 120 h 152"/>
                <a:gd name="T24" fmla="*/ 342 w 436"/>
                <a:gd name="T25" fmla="*/ 129 h 152"/>
                <a:gd name="T26" fmla="*/ 347 w 436"/>
                <a:gd name="T27" fmla="*/ 105 h 152"/>
                <a:gd name="T28" fmla="*/ 338 w 436"/>
                <a:gd name="T29" fmla="*/ 100 h 152"/>
                <a:gd name="T30" fmla="*/ 344 w 436"/>
                <a:gd name="T31" fmla="*/ 93 h 152"/>
                <a:gd name="T32" fmla="*/ 342 w 436"/>
                <a:gd name="T33" fmla="*/ 89 h 152"/>
                <a:gd name="T34" fmla="*/ 320 w 436"/>
                <a:gd name="T35" fmla="*/ 94 h 152"/>
                <a:gd name="T36" fmla="*/ 317 w 436"/>
                <a:gd name="T37" fmla="*/ 85 h 152"/>
                <a:gd name="T38" fmla="*/ 297 w 436"/>
                <a:gd name="T39" fmla="*/ 94 h 152"/>
                <a:gd name="T40" fmla="*/ 320 w 436"/>
                <a:gd name="T41" fmla="*/ 103 h 152"/>
                <a:gd name="T42" fmla="*/ 305 w 436"/>
                <a:gd name="T43" fmla="*/ 117 h 152"/>
                <a:gd name="T44" fmla="*/ 311 w 436"/>
                <a:gd name="T45" fmla="*/ 126 h 152"/>
                <a:gd name="T46" fmla="*/ 315 w 436"/>
                <a:gd name="T47" fmla="*/ 138 h 152"/>
                <a:gd name="T48" fmla="*/ 309 w 436"/>
                <a:gd name="T49" fmla="*/ 139 h 152"/>
                <a:gd name="T50" fmla="*/ 314 w 436"/>
                <a:gd name="T51" fmla="*/ 144 h 152"/>
                <a:gd name="T52" fmla="*/ 307 w 436"/>
                <a:gd name="T53" fmla="*/ 152 h 152"/>
                <a:gd name="T54" fmla="*/ 0 w 436"/>
                <a:gd name="T55" fmla="*/ 149 h 152"/>
                <a:gd name="T56" fmla="*/ 73 w 436"/>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6" name="Freeform 42"/>
            <p:cNvSpPr>
              <a:spLocks/>
            </p:cNvSpPr>
            <p:nvPr userDrawn="1"/>
          </p:nvSpPr>
          <p:spPr bwMode="ltGray">
            <a:xfrm>
              <a:off x="2043" y="241"/>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7" name="Freeform 43"/>
            <p:cNvSpPr>
              <a:spLocks/>
            </p:cNvSpPr>
            <p:nvPr userDrawn="1"/>
          </p:nvSpPr>
          <p:spPr bwMode="ltGray">
            <a:xfrm>
              <a:off x="2031" y="287"/>
              <a:ext cx="59" cy="34"/>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8" name="Freeform 44"/>
            <p:cNvSpPr>
              <a:spLocks/>
            </p:cNvSpPr>
            <p:nvPr userDrawn="1"/>
          </p:nvSpPr>
          <p:spPr bwMode="ltGray">
            <a:xfrm>
              <a:off x="1968"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9" name="Freeform 45"/>
            <p:cNvSpPr>
              <a:spLocks/>
            </p:cNvSpPr>
            <p:nvPr userDrawn="1"/>
          </p:nvSpPr>
          <p:spPr bwMode="ltGray">
            <a:xfrm>
              <a:off x="2021"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0" name="Freeform 46"/>
            <p:cNvSpPr>
              <a:spLocks/>
            </p:cNvSpPr>
            <p:nvPr userDrawn="1"/>
          </p:nvSpPr>
          <p:spPr bwMode="ltGray">
            <a:xfrm>
              <a:off x="1573"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1" name="Freeform 47"/>
            <p:cNvSpPr>
              <a:spLocks/>
            </p:cNvSpPr>
            <p:nvPr userDrawn="1"/>
          </p:nvSpPr>
          <p:spPr bwMode="ltGray">
            <a:xfrm>
              <a:off x="1634"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2" name="Freeform 48"/>
            <p:cNvSpPr>
              <a:spLocks/>
            </p:cNvSpPr>
            <p:nvPr userDrawn="1"/>
          </p:nvSpPr>
          <p:spPr bwMode="ltGray">
            <a:xfrm>
              <a:off x="1900"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3" name="Freeform 49"/>
            <p:cNvSpPr>
              <a:spLocks/>
            </p:cNvSpPr>
            <p:nvPr userDrawn="1"/>
          </p:nvSpPr>
          <p:spPr bwMode="ltGray">
            <a:xfrm>
              <a:off x="1951"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4" name="Freeform 50"/>
            <p:cNvSpPr>
              <a:spLocks/>
            </p:cNvSpPr>
            <p:nvPr userDrawn="1"/>
          </p:nvSpPr>
          <p:spPr bwMode="ltGray">
            <a:xfrm>
              <a:off x="1021" y="314"/>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5" name="Freeform 51"/>
            <p:cNvSpPr>
              <a:spLocks/>
            </p:cNvSpPr>
            <p:nvPr userDrawn="1"/>
          </p:nvSpPr>
          <p:spPr bwMode="ltGray">
            <a:xfrm>
              <a:off x="1189" y="447"/>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6" name="Freeform 52"/>
            <p:cNvSpPr>
              <a:spLocks/>
            </p:cNvSpPr>
            <p:nvPr userDrawn="1"/>
          </p:nvSpPr>
          <p:spPr bwMode="ltGray">
            <a:xfrm>
              <a:off x="1476"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7" name="Freeform 53"/>
            <p:cNvSpPr>
              <a:spLocks/>
            </p:cNvSpPr>
            <p:nvPr userDrawn="1"/>
          </p:nvSpPr>
          <p:spPr bwMode="ltGray">
            <a:xfrm>
              <a:off x="1467"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8" name="Freeform 54"/>
            <p:cNvSpPr>
              <a:spLocks/>
            </p:cNvSpPr>
            <p:nvPr userDrawn="1"/>
          </p:nvSpPr>
          <p:spPr bwMode="ltGray">
            <a:xfrm>
              <a:off x="1072"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9" name="Freeform 55"/>
            <p:cNvSpPr>
              <a:spLocks/>
            </p:cNvSpPr>
            <p:nvPr userDrawn="1"/>
          </p:nvSpPr>
          <p:spPr bwMode="ltGray">
            <a:xfrm>
              <a:off x="1374"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0" name="Freeform 56"/>
            <p:cNvSpPr>
              <a:spLocks/>
            </p:cNvSpPr>
            <p:nvPr userDrawn="1"/>
          </p:nvSpPr>
          <p:spPr bwMode="ltGray">
            <a:xfrm>
              <a:off x="1173"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1" name="Freeform 57"/>
            <p:cNvSpPr>
              <a:spLocks/>
            </p:cNvSpPr>
            <p:nvPr userDrawn="1"/>
          </p:nvSpPr>
          <p:spPr bwMode="ltGray">
            <a:xfrm>
              <a:off x="1293" y="282"/>
              <a:ext cx="13"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2" name="Freeform 58"/>
            <p:cNvSpPr>
              <a:spLocks/>
            </p:cNvSpPr>
            <p:nvPr userDrawn="1"/>
          </p:nvSpPr>
          <p:spPr bwMode="ltGray">
            <a:xfrm>
              <a:off x="1278"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3" name="Freeform 59"/>
            <p:cNvSpPr>
              <a:spLocks/>
            </p:cNvSpPr>
            <p:nvPr userDrawn="1"/>
          </p:nvSpPr>
          <p:spPr bwMode="ltGray">
            <a:xfrm>
              <a:off x="1340"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4" name="Freeform 60"/>
            <p:cNvSpPr>
              <a:spLocks/>
            </p:cNvSpPr>
            <p:nvPr userDrawn="1"/>
          </p:nvSpPr>
          <p:spPr bwMode="ltGray">
            <a:xfrm>
              <a:off x="1395"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5" name="Freeform 61"/>
            <p:cNvSpPr>
              <a:spLocks/>
            </p:cNvSpPr>
            <p:nvPr userDrawn="1"/>
          </p:nvSpPr>
          <p:spPr bwMode="ltGray">
            <a:xfrm>
              <a:off x="1248" y="295"/>
              <a:ext cx="14" cy="10"/>
            </a:xfrm>
            <a:custGeom>
              <a:avLst/>
              <a:gdLst>
                <a:gd name="T0" fmla="*/ 0 w 31"/>
                <a:gd name="T1" fmla="*/ 0 h 30"/>
                <a:gd name="T2" fmla="*/ 0 w 31"/>
                <a:gd name="T3" fmla="*/ 0 h 30"/>
                <a:gd name="T4" fmla="*/ 0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grpSp>
        <p:nvGrpSpPr>
          <p:cNvPr id="1028" name="Group 62"/>
          <p:cNvGrpSpPr>
            <a:grpSpLocks/>
          </p:cNvGrpSpPr>
          <p:nvPr/>
        </p:nvGrpSpPr>
        <p:grpSpPr bwMode="auto">
          <a:xfrm>
            <a:off x="8674101" y="157163"/>
            <a:ext cx="2326217" cy="685800"/>
            <a:chOff x="3709" y="240"/>
            <a:chExt cx="1139" cy="429"/>
          </a:xfrm>
        </p:grpSpPr>
        <p:sp>
          <p:nvSpPr>
            <p:cNvPr id="1078" name="Freeform 63"/>
            <p:cNvSpPr>
              <a:spLocks/>
            </p:cNvSpPr>
            <p:nvPr userDrawn="1"/>
          </p:nvSpPr>
          <p:spPr bwMode="ltGray">
            <a:xfrm>
              <a:off x="4808" y="616"/>
              <a:ext cx="13"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9" name="Freeform 64"/>
            <p:cNvSpPr>
              <a:spLocks/>
            </p:cNvSpPr>
            <p:nvPr userDrawn="1"/>
          </p:nvSpPr>
          <p:spPr bwMode="ltGray">
            <a:xfrm>
              <a:off x="4655"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0" name="Freeform 65"/>
            <p:cNvSpPr>
              <a:spLocks/>
            </p:cNvSpPr>
            <p:nvPr userDrawn="1"/>
          </p:nvSpPr>
          <p:spPr bwMode="ltGray">
            <a:xfrm>
              <a:off x="4609"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1" name="Freeform 66"/>
            <p:cNvSpPr>
              <a:spLocks/>
            </p:cNvSpPr>
            <p:nvPr userDrawn="1"/>
          </p:nvSpPr>
          <p:spPr bwMode="ltGray">
            <a:xfrm>
              <a:off x="4580"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2" name="Freeform 67"/>
            <p:cNvSpPr>
              <a:spLocks/>
            </p:cNvSpPr>
            <p:nvPr userDrawn="1"/>
          </p:nvSpPr>
          <p:spPr bwMode="ltGray">
            <a:xfrm>
              <a:off x="4423"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3" name="Freeform 68"/>
            <p:cNvSpPr>
              <a:spLocks/>
            </p:cNvSpPr>
            <p:nvPr userDrawn="1"/>
          </p:nvSpPr>
          <p:spPr bwMode="ltGray">
            <a:xfrm>
              <a:off x="4515" y="541"/>
              <a:ext cx="67" cy="68"/>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4" name="Freeform 69"/>
            <p:cNvSpPr>
              <a:spLocks/>
            </p:cNvSpPr>
            <p:nvPr userDrawn="1"/>
          </p:nvSpPr>
          <p:spPr bwMode="ltGray">
            <a:xfrm>
              <a:off x="4580"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5" name="Freeform 70"/>
            <p:cNvSpPr>
              <a:spLocks/>
            </p:cNvSpPr>
            <p:nvPr userDrawn="1"/>
          </p:nvSpPr>
          <p:spPr bwMode="ltGray">
            <a:xfrm>
              <a:off x="4578" y="588"/>
              <a:ext cx="32" cy="34"/>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6" name="Freeform 71"/>
            <p:cNvSpPr>
              <a:spLocks/>
            </p:cNvSpPr>
            <p:nvPr userDrawn="1"/>
          </p:nvSpPr>
          <p:spPr bwMode="ltGray">
            <a:xfrm>
              <a:off x="4632" y="569"/>
              <a:ext cx="16"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7" name="Freeform 72"/>
            <p:cNvSpPr>
              <a:spLocks/>
            </p:cNvSpPr>
            <p:nvPr userDrawn="1"/>
          </p:nvSpPr>
          <p:spPr bwMode="ltGray">
            <a:xfrm>
              <a:off x="4636"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8" name="Freeform 73"/>
            <p:cNvSpPr>
              <a:spLocks/>
            </p:cNvSpPr>
            <p:nvPr userDrawn="1"/>
          </p:nvSpPr>
          <p:spPr bwMode="ltGray">
            <a:xfrm>
              <a:off x="4657" y="585"/>
              <a:ext cx="26" cy="17"/>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9" name="Freeform 74"/>
            <p:cNvSpPr>
              <a:spLocks/>
            </p:cNvSpPr>
            <p:nvPr userDrawn="1"/>
          </p:nvSpPr>
          <p:spPr bwMode="ltGray">
            <a:xfrm>
              <a:off x="4664" y="593"/>
              <a:ext cx="122" cy="61"/>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0" name="Freeform 75"/>
            <p:cNvSpPr>
              <a:spLocks/>
            </p:cNvSpPr>
            <p:nvPr userDrawn="1"/>
          </p:nvSpPr>
          <p:spPr bwMode="ltGray">
            <a:xfrm>
              <a:off x="4770"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1" name="Freeform 76"/>
            <p:cNvSpPr>
              <a:spLocks/>
            </p:cNvSpPr>
            <p:nvPr userDrawn="1"/>
          </p:nvSpPr>
          <p:spPr bwMode="ltGray">
            <a:xfrm>
              <a:off x="4840"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2" name="Freeform 77"/>
            <p:cNvSpPr>
              <a:spLocks/>
            </p:cNvSpPr>
            <p:nvPr userDrawn="1"/>
          </p:nvSpPr>
          <p:spPr bwMode="ltGray">
            <a:xfrm>
              <a:off x="4747"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3" name="Freeform 78"/>
            <p:cNvSpPr>
              <a:spLocks/>
            </p:cNvSpPr>
            <p:nvPr userDrawn="1"/>
          </p:nvSpPr>
          <p:spPr bwMode="ltGray">
            <a:xfrm>
              <a:off x="4676" y="536"/>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4" name="Freeform 79"/>
            <p:cNvSpPr>
              <a:spLocks/>
            </p:cNvSpPr>
            <p:nvPr userDrawn="1"/>
          </p:nvSpPr>
          <p:spPr bwMode="ltGray">
            <a:xfrm>
              <a:off x="4598"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5" name="Freeform 80"/>
            <p:cNvSpPr>
              <a:spLocks/>
            </p:cNvSpPr>
            <p:nvPr userDrawn="1"/>
          </p:nvSpPr>
          <p:spPr bwMode="ltGray">
            <a:xfrm>
              <a:off x="4587" y="466"/>
              <a:ext cx="40"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6" name="Freeform 81"/>
            <p:cNvSpPr>
              <a:spLocks/>
            </p:cNvSpPr>
            <p:nvPr userDrawn="1"/>
          </p:nvSpPr>
          <p:spPr bwMode="ltGray">
            <a:xfrm>
              <a:off x="4597"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7" name="Freeform 82"/>
            <p:cNvSpPr>
              <a:spLocks/>
            </p:cNvSpPr>
            <p:nvPr userDrawn="1"/>
          </p:nvSpPr>
          <p:spPr bwMode="ltGray">
            <a:xfrm>
              <a:off x="4569"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8" name="Freeform 83"/>
            <p:cNvSpPr>
              <a:spLocks/>
            </p:cNvSpPr>
            <p:nvPr userDrawn="1"/>
          </p:nvSpPr>
          <p:spPr bwMode="ltGray">
            <a:xfrm>
              <a:off x="4784"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9" name="Freeform 84"/>
            <p:cNvSpPr>
              <a:spLocks/>
            </p:cNvSpPr>
            <p:nvPr userDrawn="1"/>
          </p:nvSpPr>
          <p:spPr bwMode="ltGray">
            <a:xfrm>
              <a:off x="4293" y="246"/>
              <a:ext cx="438" cy="152"/>
            </a:xfrm>
            <a:custGeom>
              <a:avLst/>
              <a:gdLst>
                <a:gd name="T0" fmla="*/ 73 w 438"/>
                <a:gd name="T1" fmla="*/ 1 h 152"/>
                <a:gd name="T2" fmla="*/ 438 w 438"/>
                <a:gd name="T3" fmla="*/ 0 h 152"/>
                <a:gd name="T4" fmla="*/ 416 w 438"/>
                <a:gd name="T5" fmla="*/ 54 h 152"/>
                <a:gd name="T6" fmla="*/ 397 w 438"/>
                <a:gd name="T7" fmla="*/ 68 h 152"/>
                <a:gd name="T8" fmla="*/ 392 w 438"/>
                <a:gd name="T9" fmla="*/ 70 h 152"/>
                <a:gd name="T10" fmla="*/ 375 w 438"/>
                <a:gd name="T11" fmla="*/ 73 h 152"/>
                <a:gd name="T12" fmla="*/ 361 w 438"/>
                <a:gd name="T13" fmla="*/ 88 h 152"/>
                <a:gd name="T14" fmla="*/ 362 w 438"/>
                <a:gd name="T15" fmla="*/ 99 h 152"/>
                <a:gd name="T16" fmla="*/ 364 w 438"/>
                <a:gd name="T17" fmla="*/ 107 h 152"/>
                <a:gd name="T18" fmla="*/ 366 w 438"/>
                <a:gd name="T19" fmla="*/ 113 h 152"/>
                <a:gd name="T20" fmla="*/ 362 w 438"/>
                <a:gd name="T21" fmla="*/ 122 h 152"/>
                <a:gd name="T22" fmla="*/ 351 w 438"/>
                <a:gd name="T23" fmla="*/ 120 h 152"/>
                <a:gd name="T24" fmla="*/ 342 w 438"/>
                <a:gd name="T25" fmla="*/ 129 h 152"/>
                <a:gd name="T26" fmla="*/ 347 w 438"/>
                <a:gd name="T27" fmla="*/ 105 h 152"/>
                <a:gd name="T28" fmla="*/ 338 w 438"/>
                <a:gd name="T29" fmla="*/ 100 h 152"/>
                <a:gd name="T30" fmla="*/ 344 w 438"/>
                <a:gd name="T31" fmla="*/ 93 h 152"/>
                <a:gd name="T32" fmla="*/ 342 w 438"/>
                <a:gd name="T33" fmla="*/ 89 h 152"/>
                <a:gd name="T34" fmla="*/ 320 w 438"/>
                <a:gd name="T35" fmla="*/ 94 h 152"/>
                <a:gd name="T36" fmla="*/ 317 w 438"/>
                <a:gd name="T37" fmla="*/ 85 h 152"/>
                <a:gd name="T38" fmla="*/ 297 w 438"/>
                <a:gd name="T39" fmla="*/ 94 h 152"/>
                <a:gd name="T40" fmla="*/ 320 w 438"/>
                <a:gd name="T41" fmla="*/ 103 h 152"/>
                <a:gd name="T42" fmla="*/ 305 w 438"/>
                <a:gd name="T43" fmla="*/ 117 h 152"/>
                <a:gd name="T44" fmla="*/ 311 w 438"/>
                <a:gd name="T45" fmla="*/ 126 h 152"/>
                <a:gd name="T46" fmla="*/ 315 w 438"/>
                <a:gd name="T47" fmla="*/ 138 h 152"/>
                <a:gd name="T48" fmla="*/ 309 w 438"/>
                <a:gd name="T49" fmla="*/ 139 h 152"/>
                <a:gd name="T50" fmla="*/ 314 w 438"/>
                <a:gd name="T51" fmla="*/ 144 h 152"/>
                <a:gd name="T52" fmla="*/ 307 w 438"/>
                <a:gd name="T53" fmla="*/ 152 h 152"/>
                <a:gd name="T54" fmla="*/ 0 w 438"/>
                <a:gd name="T55" fmla="*/ 149 h 152"/>
                <a:gd name="T56" fmla="*/ 73 w 438"/>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8" h="152">
                  <a:moveTo>
                    <a:pt x="73" y="1"/>
                  </a:moveTo>
                  <a:lnTo>
                    <a:pt x="438" y="0"/>
                  </a:lnTo>
                  <a:cubicBezTo>
                    <a:pt x="432"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0" name="Freeform 85"/>
            <p:cNvSpPr>
              <a:spLocks/>
            </p:cNvSpPr>
            <p:nvPr userDrawn="1"/>
          </p:nvSpPr>
          <p:spPr bwMode="ltGray">
            <a:xfrm>
              <a:off x="4731" y="240"/>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1" name="Freeform 86"/>
            <p:cNvSpPr>
              <a:spLocks/>
            </p:cNvSpPr>
            <p:nvPr userDrawn="1"/>
          </p:nvSpPr>
          <p:spPr bwMode="ltGray">
            <a:xfrm>
              <a:off x="4719" y="287"/>
              <a:ext cx="59" cy="34"/>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2" name="Freeform 87"/>
            <p:cNvSpPr>
              <a:spLocks/>
            </p:cNvSpPr>
            <p:nvPr userDrawn="1"/>
          </p:nvSpPr>
          <p:spPr bwMode="ltGray">
            <a:xfrm>
              <a:off x="4656"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3" name="Freeform 88"/>
            <p:cNvSpPr>
              <a:spLocks/>
            </p:cNvSpPr>
            <p:nvPr userDrawn="1"/>
          </p:nvSpPr>
          <p:spPr bwMode="ltGray">
            <a:xfrm>
              <a:off x="4709"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4" name="Freeform 89"/>
            <p:cNvSpPr>
              <a:spLocks/>
            </p:cNvSpPr>
            <p:nvPr userDrawn="1"/>
          </p:nvSpPr>
          <p:spPr bwMode="ltGray">
            <a:xfrm>
              <a:off x="4261"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5" name="Freeform 90"/>
            <p:cNvSpPr>
              <a:spLocks/>
            </p:cNvSpPr>
            <p:nvPr userDrawn="1"/>
          </p:nvSpPr>
          <p:spPr bwMode="ltGray">
            <a:xfrm>
              <a:off x="4322"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6" name="Freeform 91"/>
            <p:cNvSpPr>
              <a:spLocks/>
            </p:cNvSpPr>
            <p:nvPr userDrawn="1"/>
          </p:nvSpPr>
          <p:spPr bwMode="ltGray">
            <a:xfrm>
              <a:off x="4588"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7" name="Freeform 92"/>
            <p:cNvSpPr>
              <a:spLocks/>
            </p:cNvSpPr>
            <p:nvPr userDrawn="1"/>
          </p:nvSpPr>
          <p:spPr bwMode="ltGray">
            <a:xfrm>
              <a:off x="4639"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8" name="Freeform 93"/>
            <p:cNvSpPr>
              <a:spLocks/>
            </p:cNvSpPr>
            <p:nvPr userDrawn="1"/>
          </p:nvSpPr>
          <p:spPr bwMode="ltGray">
            <a:xfrm>
              <a:off x="3709" y="315"/>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9" name="Freeform 94"/>
            <p:cNvSpPr>
              <a:spLocks/>
            </p:cNvSpPr>
            <p:nvPr userDrawn="1"/>
          </p:nvSpPr>
          <p:spPr bwMode="ltGray">
            <a:xfrm>
              <a:off x="3877" y="448"/>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0" name="Freeform 95"/>
            <p:cNvSpPr>
              <a:spLocks/>
            </p:cNvSpPr>
            <p:nvPr userDrawn="1"/>
          </p:nvSpPr>
          <p:spPr bwMode="ltGray">
            <a:xfrm>
              <a:off x="4164"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1" name="Freeform 96"/>
            <p:cNvSpPr>
              <a:spLocks/>
            </p:cNvSpPr>
            <p:nvPr userDrawn="1"/>
          </p:nvSpPr>
          <p:spPr bwMode="ltGray">
            <a:xfrm>
              <a:off x="4155"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2" name="Freeform 97"/>
            <p:cNvSpPr>
              <a:spLocks/>
            </p:cNvSpPr>
            <p:nvPr userDrawn="1"/>
          </p:nvSpPr>
          <p:spPr bwMode="ltGray">
            <a:xfrm>
              <a:off x="3760"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3" name="Freeform 98"/>
            <p:cNvSpPr>
              <a:spLocks/>
            </p:cNvSpPr>
            <p:nvPr userDrawn="1"/>
          </p:nvSpPr>
          <p:spPr bwMode="ltGray">
            <a:xfrm>
              <a:off x="4062"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4" name="Freeform 99"/>
            <p:cNvSpPr>
              <a:spLocks/>
            </p:cNvSpPr>
            <p:nvPr userDrawn="1"/>
          </p:nvSpPr>
          <p:spPr bwMode="ltGray">
            <a:xfrm>
              <a:off x="3861"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5" name="Freeform 100"/>
            <p:cNvSpPr>
              <a:spLocks/>
            </p:cNvSpPr>
            <p:nvPr userDrawn="1"/>
          </p:nvSpPr>
          <p:spPr bwMode="ltGray">
            <a:xfrm>
              <a:off x="3981" y="282"/>
              <a:ext cx="13"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6" name="Freeform 101"/>
            <p:cNvSpPr>
              <a:spLocks/>
            </p:cNvSpPr>
            <p:nvPr userDrawn="1"/>
          </p:nvSpPr>
          <p:spPr bwMode="ltGray">
            <a:xfrm>
              <a:off x="3966"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7" name="Freeform 102"/>
            <p:cNvSpPr>
              <a:spLocks/>
            </p:cNvSpPr>
            <p:nvPr userDrawn="1"/>
          </p:nvSpPr>
          <p:spPr bwMode="ltGray">
            <a:xfrm>
              <a:off x="4028"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8" name="Freeform 103"/>
            <p:cNvSpPr>
              <a:spLocks/>
            </p:cNvSpPr>
            <p:nvPr userDrawn="1"/>
          </p:nvSpPr>
          <p:spPr bwMode="ltGray">
            <a:xfrm>
              <a:off x="4083"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9" name="Freeform 104"/>
            <p:cNvSpPr>
              <a:spLocks/>
            </p:cNvSpPr>
            <p:nvPr userDrawn="1"/>
          </p:nvSpPr>
          <p:spPr bwMode="ltGray">
            <a:xfrm>
              <a:off x="3936" y="295"/>
              <a:ext cx="14" cy="10"/>
            </a:xfrm>
            <a:custGeom>
              <a:avLst/>
              <a:gdLst>
                <a:gd name="T0" fmla="*/ 0 w 31"/>
                <a:gd name="T1" fmla="*/ 0 h 30"/>
                <a:gd name="T2" fmla="*/ 0 w 31"/>
                <a:gd name="T3" fmla="*/ 0 h 30"/>
                <a:gd name="T4" fmla="*/ 0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sp>
        <p:nvSpPr>
          <p:cNvPr id="1029" name="Line 105"/>
          <p:cNvSpPr>
            <a:spLocks noChangeShapeType="1"/>
          </p:cNvSpPr>
          <p:nvPr/>
        </p:nvSpPr>
        <p:spPr bwMode="white">
          <a:xfrm>
            <a:off x="2370668" y="522288"/>
            <a:ext cx="9605433"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0" name="Line 106"/>
          <p:cNvSpPr>
            <a:spLocks noChangeShapeType="1"/>
          </p:cNvSpPr>
          <p:nvPr/>
        </p:nvSpPr>
        <p:spPr bwMode="white">
          <a:xfrm>
            <a:off x="2838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1" name="Line 107"/>
          <p:cNvSpPr>
            <a:spLocks noChangeShapeType="1"/>
          </p:cNvSpPr>
          <p:nvPr/>
        </p:nvSpPr>
        <p:spPr bwMode="white">
          <a:xfrm>
            <a:off x="33020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2" name="Line 108"/>
          <p:cNvSpPr>
            <a:spLocks noChangeShapeType="1"/>
          </p:cNvSpPr>
          <p:nvPr/>
        </p:nvSpPr>
        <p:spPr bwMode="white">
          <a:xfrm>
            <a:off x="3769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3" name="Line 109"/>
          <p:cNvSpPr>
            <a:spLocks noChangeShapeType="1"/>
          </p:cNvSpPr>
          <p:nvPr/>
        </p:nvSpPr>
        <p:spPr bwMode="white">
          <a:xfrm>
            <a:off x="42333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4" name="Line 110"/>
          <p:cNvSpPr>
            <a:spLocks noChangeShapeType="1"/>
          </p:cNvSpPr>
          <p:nvPr/>
        </p:nvSpPr>
        <p:spPr bwMode="white">
          <a:xfrm>
            <a:off x="46990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5" name="Line 111"/>
          <p:cNvSpPr>
            <a:spLocks noChangeShapeType="1"/>
          </p:cNvSpPr>
          <p:nvPr/>
        </p:nvSpPr>
        <p:spPr bwMode="white">
          <a:xfrm>
            <a:off x="51646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6" name="Line 112"/>
          <p:cNvSpPr>
            <a:spLocks noChangeShapeType="1"/>
          </p:cNvSpPr>
          <p:nvPr/>
        </p:nvSpPr>
        <p:spPr bwMode="white">
          <a:xfrm>
            <a:off x="56303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7" name="Line 113"/>
          <p:cNvSpPr>
            <a:spLocks noChangeShapeType="1"/>
          </p:cNvSpPr>
          <p:nvPr/>
        </p:nvSpPr>
        <p:spPr bwMode="white">
          <a:xfrm>
            <a:off x="61002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8" name="Line 114"/>
          <p:cNvSpPr>
            <a:spLocks noChangeShapeType="1"/>
          </p:cNvSpPr>
          <p:nvPr/>
        </p:nvSpPr>
        <p:spPr bwMode="white">
          <a:xfrm>
            <a:off x="6563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9" name="Line 115"/>
          <p:cNvSpPr>
            <a:spLocks noChangeShapeType="1"/>
          </p:cNvSpPr>
          <p:nvPr/>
        </p:nvSpPr>
        <p:spPr bwMode="white">
          <a:xfrm>
            <a:off x="70315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0" name="Line 116"/>
          <p:cNvSpPr>
            <a:spLocks noChangeShapeType="1"/>
          </p:cNvSpPr>
          <p:nvPr/>
        </p:nvSpPr>
        <p:spPr bwMode="white">
          <a:xfrm>
            <a:off x="74972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1" name="Line 117"/>
          <p:cNvSpPr>
            <a:spLocks noChangeShapeType="1"/>
          </p:cNvSpPr>
          <p:nvPr/>
        </p:nvSpPr>
        <p:spPr bwMode="white">
          <a:xfrm>
            <a:off x="7960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2" name="Line 118"/>
          <p:cNvSpPr>
            <a:spLocks noChangeShapeType="1"/>
          </p:cNvSpPr>
          <p:nvPr/>
        </p:nvSpPr>
        <p:spPr bwMode="white">
          <a:xfrm>
            <a:off x="8426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3" name="Line 119"/>
          <p:cNvSpPr>
            <a:spLocks noChangeShapeType="1"/>
          </p:cNvSpPr>
          <p:nvPr/>
        </p:nvSpPr>
        <p:spPr bwMode="white">
          <a:xfrm>
            <a:off x="8892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4" name="Line 120"/>
          <p:cNvSpPr>
            <a:spLocks noChangeShapeType="1"/>
          </p:cNvSpPr>
          <p:nvPr/>
        </p:nvSpPr>
        <p:spPr bwMode="white">
          <a:xfrm>
            <a:off x="9357784" y="168275"/>
            <a:ext cx="0" cy="668338"/>
          </a:xfrm>
          <a:prstGeom prst="line">
            <a:avLst/>
          </a:prstGeom>
          <a:noFill/>
          <a:ln w="9525">
            <a:solidFill>
              <a:srgbClr val="B3D5F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5" name="Line 121"/>
          <p:cNvSpPr>
            <a:spLocks noChangeShapeType="1"/>
          </p:cNvSpPr>
          <p:nvPr/>
        </p:nvSpPr>
        <p:spPr bwMode="white">
          <a:xfrm>
            <a:off x="98255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6" name="Line 122"/>
          <p:cNvSpPr>
            <a:spLocks noChangeShapeType="1"/>
          </p:cNvSpPr>
          <p:nvPr/>
        </p:nvSpPr>
        <p:spPr bwMode="white">
          <a:xfrm>
            <a:off x="10289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7" name="Line 123"/>
          <p:cNvSpPr>
            <a:spLocks noChangeShapeType="1"/>
          </p:cNvSpPr>
          <p:nvPr/>
        </p:nvSpPr>
        <p:spPr bwMode="white">
          <a:xfrm>
            <a:off x="107569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8" name="Line 124"/>
          <p:cNvSpPr>
            <a:spLocks noChangeShapeType="1"/>
          </p:cNvSpPr>
          <p:nvPr/>
        </p:nvSpPr>
        <p:spPr bwMode="white">
          <a:xfrm>
            <a:off x="11220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9" name="Line 125"/>
          <p:cNvSpPr>
            <a:spLocks noChangeShapeType="1"/>
          </p:cNvSpPr>
          <p:nvPr/>
        </p:nvSpPr>
        <p:spPr bwMode="white">
          <a:xfrm>
            <a:off x="11686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0" name="Line 126"/>
          <p:cNvSpPr>
            <a:spLocks noChangeShapeType="1"/>
          </p:cNvSpPr>
          <p:nvPr/>
        </p:nvSpPr>
        <p:spPr bwMode="ltGray">
          <a:xfrm>
            <a:off x="6563784" y="166688"/>
            <a:ext cx="0" cy="227012"/>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1" name="Line 127"/>
          <p:cNvSpPr>
            <a:spLocks noChangeShapeType="1"/>
          </p:cNvSpPr>
          <p:nvPr/>
        </p:nvSpPr>
        <p:spPr bwMode="ltGray">
          <a:xfrm>
            <a:off x="6815668" y="522288"/>
            <a:ext cx="141817"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2" name="Line 128"/>
          <p:cNvSpPr>
            <a:spLocks noChangeShapeType="1"/>
          </p:cNvSpPr>
          <p:nvPr/>
        </p:nvSpPr>
        <p:spPr bwMode="ltGray">
          <a:xfrm>
            <a:off x="7031567" y="550863"/>
            <a:ext cx="0" cy="4445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3" name="Line 129"/>
          <p:cNvSpPr>
            <a:spLocks noChangeShapeType="1"/>
          </p:cNvSpPr>
          <p:nvPr/>
        </p:nvSpPr>
        <p:spPr bwMode="ltGray">
          <a:xfrm>
            <a:off x="7497233" y="709613"/>
            <a:ext cx="0" cy="1270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4" name="Line 130"/>
          <p:cNvSpPr>
            <a:spLocks noChangeShapeType="1"/>
          </p:cNvSpPr>
          <p:nvPr/>
        </p:nvSpPr>
        <p:spPr bwMode="ltGray">
          <a:xfrm>
            <a:off x="8894233" y="346075"/>
            <a:ext cx="0" cy="287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5" name="Line 131"/>
          <p:cNvSpPr>
            <a:spLocks noChangeShapeType="1"/>
          </p:cNvSpPr>
          <p:nvPr/>
        </p:nvSpPr>
        <p:spPr bwMode="ltGray">
          <a:xfrm>
            <a:off x="8701617" y="522288"/>
            <a:ext cx="7112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6" name="Line 132"/>
          <p:cNvSpPr>
            <a:spLocks noChangeShapeType="1"/>
          </p:cNvSpPr>
          <p:nvPr/>
        </p:nvSpPr>
        <p:spPr bwMode="ltGray">
          <a:xfrm>
            <a:off x="9357784" y="368300"/>
            <a:ext cx="0" cy="4699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7" name="Line 133"/>
          <p:cNvSpPr>
            <a:spLocks noChangeShapeType="1"/>
          </p:cNvSpPr>
          <p:nvPr/>
        </p:nvSpPr>
        <p:spPr bwMode="ltGray">
          <a:xfrm flipV="1">
            <a:off x="9362017" y="169864"/>
            <a:ext cx="0" cy="7937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8" name="Line 134"/>
          <p:cNvSpPr>
            <a:spLocks noChangeShapeType="1"/>
          </p:cNvSpPr>
          <p:nvPr/>
        </p:nvSpPr>
        <p:spPr bwMode="ltGray">
          <a:xfrm flipV="1">
            <a:off x="9825567" y="166688"/>
            <a:ext cx="0" cy="290512"/>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9" name="Line 135"/>
          <p:cNvSpPr>
            <a:spLocks noChangeShapeType="1"/>
          </p:cNvSpPr>
          <p:nvPr/>
        </p:nvSpPr>
        <p:spPr bwMode="ltGray">
          <a:xfrm flipH="1">
            <a:off x="10130367" y="522288"/>
            <a:ext cx="158751"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0" name="Line 136"/>
          <p:cNvSpPr>
            <a:spLocks noChangeShapeType="1"/>
          </p:cNvSpPr>
          <p:nvPr/>
        </p:nvSpPr>
        <p:spPr bwMode="ltGray">
          <a:xfrm flipH="1">
            <a:off x="9859433" y="522288"/>
            <a:ext cx="1270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1" name="Line 137"/>
          <p:cNvSpPr>
            <a:spLocks noChangeShapeType="1"/>
          </p:cNvSpPr>
          <p:nvPr/>
        </p:nvSpPr>
        <p:spPr bwMode="ltGray">
          <a:xfrm flipV="1">
            <a:off x="10289117" y="166688"/>
            <a:ext cx="0" cy="4318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2" name="Line 138"/>
          <p:cNvSpPr>
            <a:spLocks noChangeShapeType="1"/>
          </p:cNvSpPr>
          <p:nvPr/>
        </p:nvSpPr>
        <p:spPr bwMode="ltGray">
          <a:xfrm>
            <a:off x="10756900" y="742951"/>
            <a:ext cx="0" cy="5397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3" name="Line 139"/>
          <p:cNvSpPr>
            <a:spLocks noChangeShapeType="1"/>
          </p:cNvSpPr>
          <p:nvPr/>
        </p:nvSpPr>
        <p:spPr bwMode="ltGray">
          <a:xfrm>
            <a:off x="5166784" y="173038"/>
            <a:ext cx="0" cy="100012"/>
          </a:xfrm>
          <a:prstGeom prst="line">
            <a:avLst/>
          </a:prstGeom>
          <a:noFill/>
          <a:ln w="9525">
            <a:solidFill>
              <a:srgbClr val="B3D5F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4" name="Line 140"/>
          <p:cNvSpPr>
            <a:spLocks noChangeShapeType="1"/>
          </p:cNvSpPr>
          <p:nvPr/>
        </p:nvSpPr>
        <p:spPr bwMode="ltGray">
          <a:xfrm>
            <a:off x="4701117" y="168276"/>
            <a:ext cx="0" cy="538163"/>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5" name="Line 141"/>
          <p:cNvSpPr>
            <a:spLocks noChangeShapeType="1"/>
          </p:cNvSpPr>
          <p:nvPr/>
        </p:nvSpPr>
        <p:spPr bwMode="ltGray">
          <a:xfrm flipH="1">
            <a:off x="4648201" y="522288"/>
            <a:ext cx="1397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6" name="Line 142"/>
          <p:cNvSpPr>
            <a:spLocks noChangeShapeType="1"/>
          </p:cNvSpPr>
          <p:nvPr/>
        </p:nvSpPr>
        <p:spPr bwMode="ltGray">
          <a:xfrm>
            <a:off x="4375152" y="522288"/>
            <a:ext cx="120649"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7" name="Line 143"/>
          <p:cNvSpPr>
            <a:spLocks noChangeShapeType="1"/>
          </p:cNvSpPr>
          <p:nvPr/>
        </p:nvSpPr>
        <p:spPr bwMode="ltGray">
          <a:xfrm flipH="1">
            <a:off x="3964517" y="522288"/>
            <a:ext cx="167216"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8" name="Line 144"/>
          <p:cNvSpPr>
            <a:spLocks noChangeShapeType="1"/>
          </p:cNvSpPr>
          <p:nvPr/>
        </p:nvSpPr>
        <p:spPr bwMode="ltGray">
          <a:xfrm>
            <a:off x="3208867" y="522288"/>
            <a:ext cx="7112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9" name="Line 145"/>
          <p:cNvSpPr>
            <a:spLocks noChangeShapeType="1"/>
          </p:cNvSpPr>
          <p:nvPr/>
        </p:nvSpPr>
        <p:spPr bwMode="ltGray">
          <a:xfrm>
            <a:off x="3765551" y="365125"/>
            <a:ext cx="0" cy="47625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0" name="Line 146"/>
          <p:cNvSpPr>
            <a:spLocks noChangeShapeType="1"/>
          </p:cNvSpPr>
          <p:nvPr/>
        </p:nvSpPr>
        <p:spPr bwMode="ltGray">
          <a:xfrm>
            <a:off x="3302000" y="393700"/>
            <a:ext cx="0" cy="2492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1" name="Line 147"/>
          <p:cNvSpPr>
            <a:spLocks noChangeShapeType="1"/>
          </p:cNvSpPr>
          <p:nvPr/>
        </p:nvSpPr>
        <p:spPr bwMode="ltGray">
          <a:xfrm flipH="1" flipV="1">
            <a:off x="3769784" y="165101"/>
            <a:ext cx="0" cy="42863"/>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2" name="Line 148"/>
          <p:cNvSpPr>
            <a:spLocks noChangeShapeType="1"/>
          </p:cNvSpPr>
          <p:nvPr/>
        </p:nvSpPr>
        <p:spPr bwMode="ltGray">
          <a:xfrm>
            <a:off x="4235451" y="279400"/>
            <a:ext cx="0" cy="1524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3" name="Line 149"/>
          <p:cNvSpPr>
            <a:spLocks noChangeShapeType="1"/>
          </p:cNvSpPr>
          <p:nvPr/>
        </p:nvSpPr>
        <p:spPr bwMode="ltGray">
          <a:xfrm flipV="1">
            <a:off x="4235451" y="168276"/>
            <a:ext cx="0" cy="3492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4" name="Line 150"/>
          <p:cNvSpPr>
            <a:spLocks noChangeShapeType="1"/>
          </p:cNvSpPr>
          <p:nvPr/>
        </p:nvSpPr>
        <p:spPr bwMode="ltGray">
          <a:xfrm>
            <a:off x="9461501" y="520700"/>
            <a:ext cx="1651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6" name="Rectangle 155"/>
          <p:cNvSpPr>
            <a:spLocks noChangeArrowheads="1"/>
          </p:cNvSpPr>
          <p:nvPr userDrawn="1"/>
        </p:nvSpPr>
        <p:spPr bwMode="auto">
          <a:xfrm>
            <a:off x="67187" y="6429375"/>
            <a:ext cx="368649" cy="357188"/>
          </a:xfrm>
          <a:prstGeom prst="rect">
            <a:avLst/>
          </a:prstGeom>
          <a:noFill/>
          <a:ln>
            <a:noFill/>
          </a:ln>
          <a:effectLst/>
        </p:spPr>
        <p:txBody>
          <a:bodyPr wrap="none"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eaLnBrk="1" hangingPunct="1">
              <a:defRPr/>
            </a:pPr>
            <a:fld id="{5FAD626F-3190-4B2C-8716-FD87D193A989}" type="slidenum">
              <a:rPr lang="ru-RU" altLang="ru-RU" sz="1200" b="1" smtClean="0"/>
              <a:pPr algn="just" eaLnBrk="1" hangingPunct="1">
                <a:defRPr/>
              </a:pPr>
              <a:t>‹#›</a:t>
            </a:fld>
            <a:r>
              <a:rPr lang="ru-RU" altLang="ru-RU" sz="1200" b="1" dirty="0"/>
              <a:t>	</a:t>
            </a:r>
          </a:p>
        </p:txBody>
      </p:sp>
      <p:sp>
        <p:nvSpPr>
          <p:cNvPr id="1077" name="Rectangle 160"/>
          <p:cNvSpPr>
            <a:spLocks noChangeArrowheads="1"/>
          </p:cNvSpPr>
          <p:nvPr/>
        </p:nvSpPr>
        <p:spPr bwMode="auto">
          <a:xfrm>
            <a:off x="2491318" y="314326"/>
            <a:ext cx="9368367"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91422" tIns="45711" rIns="91422" bIns="45711"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defRPr/>
            </a:pPr>
            <a:endParaRPr lang="ru-RU" altLang="ru-RU" sz="2800">
              <a:latin typeface="Dutch801 Rm BT" pitchFamily="18" charset="0"/>
            </a:endParaRPr>
          </a:p>
        </p:txBody>
      </p:sp>
      <p:pic>
        <p:nvPicPr>
          <p:cNvPr id="154" name="Picture 2"/>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316193" y="182160"/>
            <a:ext cx="1006997" cy="64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4443" r:id="rId1"/>
    <p:sldLayoutId id="2147484444" r:id="rId2"/>
    <p:sldLayoutId id="2147484445" r:id="rId3"/>
    <p:sldLayoutId id="2147484446" r:id="rId4"/>
    <p:sldLayoutId id="2147484447" r:id="rId5"/>
    <p:sldLayoutId id="2147484448" r:id="rId6"/>
    <p:sldLayoutId id="2147484449" r:id="rId7"/>
    <p:sldLayoutId id="2147484450" r:id="rId8"/>
    <p:sldLayoutId id="2147484451" r:id="rId9"/>
    <p:sldLayoutId id="2147484452" r:id="rId10"/>
    <p:sldLayoutId id="2147484453" r:id="rId11"/>
    <p:sldLayoutId id="2147484454" r:id="rId12"/>
    <p:sldLayoutId id="2147484455" r:id="rId13"/>
  </p:sldLayoutIdLst>
  <p:transition/>
  <p:hf hdr="0" ftr="0" dt="0"/>
  <p:txStyles>
    <p:titleStyle>
      <a:lvl1pPr algn="ctr" rtl="0" eaLnBrk="0" fontAlgn="base" hangingPunct="0">
        <a:spcBef>
          <a:spcPct val="0"/>
        </a:spcBef>
        <a:spcAft>
          <a:spcPct val="0"/>
        </a:spcAft>
        <a:defRPr sz="2300" b="1" i="1">
          <a:solidFill>
            <a:schemeClr val="tx1"/>
          </a:solidFill>
          <a:latin typeface="+mj-lt"/>
          <a:ea typeface="+mj-ea"/>
          <a:cs typeface="+mj-cs"/>
        </a:defRPr>
      </a:lvl1pPr>
      <a:lvl2pPr algn="ctr" rtl="0" eaLnBrk="0" fontAlgn="base" hangingPunct="0">
        <a:spcBef>
          <a:spcPct val="0"/>
        </a:spcBef>
        <a:spcAft>
          <a:spcPct val="0"/>
        </a:spcAft>
        <a:defRPr sz="2300" b="1" i="1">
          <a:solidFill>
            <a:schemeClr val="tx1"/>
          </a:solidFill>
          <a:latin typeface="Times New Roman" pitchFamily="18" charset="0"/>
        </a:defRPr>
      </a:lvl2pPr>
      <a:lvl3pPr algn="ctr" rtl="0" eaLnBrk="0" fontAlgn="base" hangingPunct="0">
        <a:spcBef>
          <a:spcPct val="0"/>
        </a:spcBef>
        <a:spcAft>
          <a:spcPct val="0"/>
        </a:spcAft>
        <a:defRPr sz="2300" b="1" i="1">
          <a:solidFill>
            <a:schemeClr val="tx1"/>
          </a:solidFill>
          <a:latin typeface="Times New Roman" pitchFamily="18" charset="0"/>
        </a:defRPr>
      </a:lvl3pPr>
      <a:lvl4pPr algn="ctr" rtl="0" eaLnBrk="0" fontAlgn="base" hangingPunct="0">
        <a:spcBef>
          <a:spcPct val="0"/>
        </a:spcBef>
        <a:spcAft>
          <a:spcPct val="0"/>
        </a:spcAft>
        <a:defRPr sz="2300" b="1" i="1">
          <a:solidFill>
            <a:schemeClr val="tx1"/>
          </a:solidFill>
          <a:latin typeface="Times New Roman" pitchFamily="18" charset="0"/>
        </a:defRPr>
      </a:lvl4pPr>
      <a:lvl5pPr algn="ctr" rtl="0" eaLnBrk="0" fontAlgn="base" hangingPunct="0">
        <a:spcBef>
          <a:spcPct val="0"/>
        </a:spcBef>
        <a:spcAft>
          <a:spcPct val="0"/>
        </a:spcAft>
        <a:defRPr sz="2300" b="1" i="1">
          <a:solidFill>
            <a:schemeClr val="tx1"/>
          </a:solidFill>
          <a:latin typeface="Times New Roman" pitchFamily="18" charset="0"/>
        </a:defRPr>
      </a:lvl5pPr>
      <a:lvl6pPr marL="457200" algn="ctr" rtl="0" fontAlgn="base">
        <a:spcBef>
          <a:spcPct val="0"/>
        </a:spcBef>
        <a:spcAft>
          <a:spcPct val="0"/>
        </a:spcAft>
        <a:defRPr sz="2300" b="1" i="1">
          <a:solidFill>
            <a:schemeClr val="tx1"/>
          </a:solidFill>
          <a:latin typeface="Times New Roman" pitchFamily="18" charset="0"/>
        </a:defRPr>
      </a:lvl6pPr>
      <a:lvl7pPr marL="914400" algn="ctr" rtl="0" fontAlgn="base">
        <a:spcBef>
          <a:spcPct val="0"/>
        </a:spcBef>
        <a:spcAft>
          <a:spcPct val="0"/>
        </a:spcAft>
        <a:defRPr sz="2300" b="1" i="1">
          <a:solidFill>
            <a:schemeClr val="tx1"/>
          </a:solidFill>
          <a:latin typeface="Times New Roman" pitchFamily="18" charset="0"/>
        </a:defRPr>
      </a:lvl7pPr>
      <a:lvl8pPr marL="1371600" algn="ctr" rtl="0" fontAlgn="base">
        <a:spcBef>
          <a:spcPct val="0"/>
        </a:spcBef>
        <a:spcAft>
          <a:spcPct val="0"/>
        </a:spcAft>
        <a:defRPr sz="2300" b="1" i="1">
          <a:solidFill>
            <a:schemeClr val="tx1"/>
          </a:solidFill>
          <a:latin typeface="Times New Roman" pitchFamily="18" charset="0"/>
        </a:defRPr>
      </a:lvl8pPr>
      <a:lvl9pPr marL="1828800" algn="ctr" rtl="0" fontAlgn="base">
        <a:spcBef>
          <a:spcPct val="0"/>
        </a:spcBef>
        <a:spcAft>
          <a:spcPct val="0"/>
        </a:spcAft>
        <a:defRPr sz="2300" b="1" i="1">
          <a:solidFill>
            <a:schemeClr val="tx1"/>
          </a:solidFill>
          <a:latin typeface="Times New Roman" pitchFamily="18" charset="0"/>
        </a:defRPr>
      </a:lvl9pPr>
    </p:titleStyle>
    <p:bodyStyle>
      <a:lvl1pPr marL="342900" indent="-342900" algn="l" rtl="0" eaLnBrk="0" fontAlgn="base" hangingPunct="0">
        <a:spcBef>
          <a:spcPct val="20000"/>
        </a:spcBef>
        <a:spcAft>
          <a:spcPct val="0"/>
        </a:spcAft>
        <a:buBlip>
          <a:blip r:embed="rId16"/>
        </a:buBlip>
        <a:defRPr sz="3100">
          <a:solidFill>
            <a:schemeClr val="tx1"/>
          </a:solidFill>
          <a:latin typeface="+mn-lt"/>
          <a:ea typeface="+mn-ea"/>
          <a:cs typeface="+mn-cs"/>
        </a:defRPr>
      </a:lvl1pPr>
      <a:lvl2pPr marL="744538" indent="-287338" algn="l" rtl="0" eaLnBrk="0" fontAlgn="base" hangingPunct="0">
        <a:spcBef>
          <a:spcPct val="20000"/>
        </a:spcBef>
        <a:spcAft>
          <a:spcPct val="0"/>
        </a:spcAft>
        <a:buSzPct val="75000"/>
        <a:buBlip>
          <a:blip r:embed="rId17"/>
        </a:buBlip>
        <a:defRPr sz="2700">
          <a:solidFill>
            <a:schemeClr val="tx1"/>
          </a:solidFill>
          <a:latin typeface="+mn-lt"/>
        </a:defRPr>
      </a:lvl2pPr>
      <a:lvl3pPr marL="1141413" indent="-227013" algn="l" rtl="0" eaLnBrk="0" fontAlgn="base" hangingPunct="0">
        <a:spcBef>
          <a:spcPct val="20000"/>
        </a:spcBef>
        <a:spcAft>
          <a:spcPct val="0"/>
        </a:spcAft>
        <a:buChar char="•"/>
        <a:defRPr sz="2300">
          <a:solidFill>
            <a:schemeClr val="tx1"/>
          </a:solidFill>
          <a:latin typeface="+mn-lt"/>
        </a:defRPr>
      </a:lvl3pPr>
      <a:lvl4pPr marL="1598613" indent="-228600" algn="l" rtl="0" eaLnBrk="0" fontAlgn="base" hangingPunct="0">
        <a:spcBef>
          <a:spcPct val="20000"/>
        </a:spcBef>
        <a:spcAft>
          <a:spcPct val="0"/>
        </a:spcAft>
        <a:buChar char="–"/>
        <a:defRPr sz="1900">
          <a:solidFill>
            <a:schemeClr val="tx1"/>
          </a:solidFill>
          <a:latin typeface="+mn-lt"/>
        </a:defRPr>
      </a:lvl4pPr>
      <a:lvl5pPr marL="2055813" indent="-228600" algn="l" rtl="0" eaLnBrk="0" fontAlgn="base" hangingPunct="0">
        <a:spcBef>
          <a:spcPct val="20000"/>
        </a:spcBef>
        <a:spcAft>
          <a:spcPct val="0"/>
        </a:spcAft>
        <a:buClr>
          <a:schemeClr val="tx2"/>
        </a:buClr>
        <a:buChar char="–"/>
        <a:defRPr sz="1900">
          <a:solidFill>
            <a:schemeClr val="tx1"/>
          </a:solidFill>
          <a:latin typeface="+mn-lt"/>
        </a:defRPr>
      </a:lvl5pPr>
      <a:lvl6pPr marL="2513013" indent="-228600" algn="l" rtl="0" fontAlgn="base">
        <a:spcBef>
          <a:spcPct val="20000"/>
        </a:spcBef>
        <a:spcAft>
          <a:spcPct val="0"/>
        </a:spcAft>
        <a:buClr>
          <a:schemeClr val="tx2"/>
        </a:buClr>
        <a:buChar char="–"/>
        <a:defRPr sz="1900">
          <a:solidFill>
            <a:schemeClr val="tx1"/>
          </a:solidFill>
          <a:latin typeface="+mn-lt"/>
        </a:defRPr>
      </a:lvl6pPr>
      <a:lvl7pPr marL="2970213" indent="-228600" algn="l" rtl="0" fontAlgn="base">
        <a:spcBef>
          <a:spcPct val="20000"/>
        </a:spcBef>
        <a:spcAft>
          <a:spcPct val="0"/>
        </a:spcAft>
        <a:buClr>
          <a:schemeClr val="tx2"/>
        </a:buClr>
        <a:buChar char="–"/>
        <a:defRPr sz="1900">
          <a:solidFill>
            <a:schemeClr val="tx1"/>
          </a:solidFill>
          <a:latin typeface="+mn-lt"/>
        </a:defRPr>
      </a:lvl7pPr>
      <a:lvl8pPr marL="3427413" indent="-228600" algn="l" rtl="0" fontAlgn="base">
        <a:spcBef>
          <a:spcPct val="20000"/>
        </a:spcBef>
        <a:spcAft>
          <a:spcPct val="0"/>
        </a:spcAft>
        <a:buClr>
          <a:schemeClr val="tx2"/>
        </a:buClr>
        <a:buChar char="–"/>
        <a:defRPr sz="1900">
          <a:solidFill>
            <a:schemeClr val="tx1"/>
          </a:solidFill>
          <a:latin typeface="+mn-lt"/>
        </a:defRPr>
      </a:lvl8pPr>
      <a:lvl9pPr marL="3884613" indent="-228600" algn="l" rtl="0" fontAlgn="base">
        <a:spcBef>
          <a:spcPct val="20000"/>
        </a:spcBef>
        <a:spcAft>
          <a:spcPct val="0"/>
        </a:spcAft>
        <a:buClr>
          <a:schemeClr val="tx2"/>
        </a:buClr>
        <a:buChar char="–"/>
        <a:defRPr sz="19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pic>
        <p:nvPicPr>
          <p:cNvPr id="2050" name="Picture 17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218" y="100013"/>
            <a:ext cx="2165349" cy="85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Freeform 4"/>
          <p:cNvSpPr>
            <a:spLocks/>
          </p:cNvSpPr>
          <p:nvPr/>
        </p:nvSpPr>
        <p:spPr bwMode="ltGray">
          <a:xfrm>
            <a:off x="2135718" y="155576"/>
            <a:ext cx="9865783" cy="690563"/>
          </a:xfrm>
          <a:custGeom>
            <a:avLst/>
            <a:gdLst>
              <a:gd name="T0" fmla="*/ 2147483647 w 4848"/>
              <a:gd name="T1" fmla="*/ 2147483647 h 432"/>
              <a:gd name="T2" fmla="*/ 2147483647 w 4848"/>
              <a:gd name="T3" fmla="*/ 2147483647 h 432"/>
              <a:gd name="T4" fmla="*/ 0 w 4848"/>
              <a:gd name="T5" fmla="*/ 2147483647 h 432"/>
              <a:gd name="T6" fmla="*/ 0 w 4848"/>
              <a:gd name="T7" fmla="*/ 0 h 432"/>
              <a:gd name="T8" fmla="*/ 2147483647 w 4848"/>
              <a:gd name="T9" fmla="*/ 0 h 432"/>
              <a:gd name="T10" fmla="*/ 2147483647 w 4848"/>
              <a:gd name="T11" fmla="*/ 2147483647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48" h="432">
                <a:moveTo>
                  <a:pt x="4848" y="48"/>
                </a:moveTo>
                <a:lnTo>
                  <a:pt x="4848" y="432"/>
                </a:lnTo>
                <a:cubicBezTo>
                  <a:pt x="4848" y="432"/>
                  <a:pt x="2424" y="432"/>
                  <a:pt x="0" y="432"/>
                </a:cubicBezTo>
                <a:cubicBezTo>
                  <a:pt x="161" y="345"/>
                  <a:pt x="169" y="61"/>
                  <a:pt x="0" y="0"/>
                </a:cubicBezTo>
                <a:cubicBezTo>
                  <a:pt x="2424" y="0"/>
                  <a:pt x="4848" y="0"/>
                  <a:pt x="4848" y="0"/>
                </a:cubicBezTo>
                <a:lnTo>
                  <a:pt x="4848" y="48"/>
                </a:lnTo>
                <a:close/>
              </a:path>
            </a:pathLst>
          </a:custGeom>
          <a:solidFill>
            <a:srgbClr val="B3D5FB"/>
          </a:solidFill>
          <a:ln w="9525">
            <a:solidFill>
              <a:schemeClr val="bg2"/>
            </a:solidFill>
            <a:round/>
            <a:headEnd/>
            <a:tailEnd/>
          </a:ln>
        </p:spPr>
        <p:txBody>
          <a:bodyPr wrap="none" anchor="ctr"/>
          <a:lstStyle/>
          <a:p>
            <a:endParaRPr lang="ru-RU" sz="1600"/>
          </a:p>
        </p:txBody>
      </p:sp>
      <p:grpSp>
        <p:nvGrpSpPr>
          <p:cNvPr id="2052" name="Group 5"/>
          <p:cNvGrpSpPr>
            <a:grpSpLocks/>
          </p:cNvGrpSpPr>
          <p:nvPr/>
        </p:nvGrpSpPr>
        <p:grpSpPr bwMode="auto">
          <a:xfrm>
            <a:off x="3215217" y="158751"/>
            <a:ext cx="4493683" cy="682625"/>
            <a:chOff x="1021" y="241"/>
            <a:chExt cx="2208" cy="427"/>
          </a:xfrm>
        </p:grpSpPr>
        <p:sp>
          <p:nvSpPr>
            <p:cNvPr id="2148" name="Freeform 6"/>
            <p:cNvSpPr>
              <a:spLocks/>
            </p:cNvSpPr>
            <p:nvPr userDrawn="1"/>
          </p:nvSpPr>
          <p:spPr bwMode="ltGray">
            <a:xfrm>
              <a:off x="2257" y="633"/>
              <a:ext cx="7" cy="8"/>
            </a:xfrm>
            <a:custGeom>
              <a:avLst/>
              <a:gdLst>
                <a:gd name="T0" fmla="*/ 0 w 15"/>
                <a:gd name="T1" fmla="*/ 0 h 23"/>
                <a:gd name="T2" fmla="*/ 0 w 15"/>
                <a:gd name="T3" fmla="*/ 0 h 23"/>
                <a:gd name="T4" fmla="*/ 0 w 15"/>
                <a:gd name="T5" fmla="*/ 0 h 23"/>
                <a:gd name="T6" fmla="*/ 0 w 15"/>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9" name="Freeform 7"/>
            <p:cNvSpPr>
              <a:spLocks/>
            </p:cNvSpPr>
            <p:nvPr userDrawn="1"/>
          </p:nvSpPr>
          <p:spPr bwMode="ltGray">
            <a:xfrm>
              <a:off x="2332" y="660"/>
              <a:ext cx="5" cy="8"/>
            </a:xfrm>
            <a:custGeom>
              <a:avLst/>
              <a:gdLst>
                <a:gd name="T0" fmla="*/ 0 w 20"/>
                <a:gd name="T1" fmla="*/ 0 h 23"/>
                <a:gd name="T2" fmla="*/ 0 w 20"/>
                <a:gd name="T3" fmla="*/ 0 h 23"/>
                <a:gd name="T4" fmla="*/ 0 w 20"/>
                <a:gd name="T5" fmla="*/ 0 h 23"/>
                <a:gd name="T6" fmla="*/ 0 w 20"/>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0" name="Freeform 8"/>
            <p:cNvSpPr>
              <a:spLocks/>
            </p:cNvSpPr>
            <p:nvPr userDrawn="1"/>
          </p:nvSpPr>
          <p:spPr bwMode="ltGray">
            <a:xfrm>
              <a:off x="2120" y="616"/>
              <a:ext cx="9"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1" name="Freeform 9"/>
            <p:cNvSpPr>
              <a:spLocks/>
            </p:cNvSpPr>
            <p:nvPr userDrawn="1"/>
          </p:nvSpPr>
          <p:spPr bwMode="ltGray">
            <a:xfrm>
              <a:off x="1967" y="629"/>
              <a:ext cx="7"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2" name="Freeform 10"/>
            <p:cNvSpPr>
              <a:spLocks/>
            </p:cNvSpPr>
            <p:nvPr userDrawn="1"/>
          </p:nvSpPr>
          <p:spPr bwMode="ltGray">
            <a:xfrm>
              <a:off x="1921"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3" name="Freeform 11"/>
            <p:cNvSpPr>
              <a:spLocks/>
            </p:cNvSpPr>
            <p:nvPr userDrawn="1"/>
          </p:nvSpPr>
          <p:spPr bwMode="ltGray">
            <a:xfrm>
              <a:off x="1892"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4" name="Freeform 12"/>
            <p:cNvSpPr>
              <a:spLocks/>
            </p:cNvSpPr>
            <p:nvPr userDrawn="1"/>
          </p:nvSpPr>
          <p:spPr bwMode="ltGray">
            <a:xfrm>
              <a:off x="1736" y="547"/>
              <a:ext cx="154"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5" name="Freeform 13"/>
            <p:cNvSpPr>
              <a:spLocks/>
            </p:cNvSpPr>
            <p:nvPr userDrawn="1"/>
          </p:nvSpPr>
          <p:spPr bwMode="ltGray">
            <a:xfrm>
              <a:off x="1827" y="541"/>
              <a:ext cx="67" cy="71"/>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6" name="Freeform 14"/>
            <p:cNvSpPr>
              <a:spLocks/>
            </p:cNvSpPr>
            <p:nvPr userDrawn="1"/>
          </p:nvSpPr>
          <p:spPr bwMode="ltGray">
            <a:xfrm>
              <a:off x="1892" y="572"/>
              <a:ext cx="51"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7" name="Freeform 15"/>
            <p:cNvSpPr>
              <a:spLocks/>
            </p:cNvSpPr>
            <p:nvPr userDrawn="1"/>
          </p:nvSpPr>
          <p:spPr bwMode="ltGray">
            <a:xfrm>
              <a:off x="1890" y="588"/>
              <a:ext cx="28" cy="38"/>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8" name="Freeform 16"/>
            <p:cNvSpPr>
              <a:spLocks/>
            </p:cNvSpPr>
            <p:nvPr userDrawn="1"/>
          </p:nvSpPr>
          <p:spPr bwMode="ltGray">
            <a:xfrm>
              <a:off x="1944" y="569"/>
              <a:ext cx="20" cy="20"/>
            </a:xfrm>
            <a:custGeom>
              <a:avLst/>
              <a:gdLst>
                <a:gd name="T0" fmla="*/ 1 w 37"/>
                <a:gd name="T1" fmla="*/ 0 h 61"/>
                <a:gd name="T2" fmla="*/ 1 w 37"/>
                <a:gd name="T3" fmla="*/ 0 h 61"/>
                <a:gd name="T4" fmla="*/ 1 w 37"/>
                <a:gd name="T5" fmla="*/ 0 h 61"/>
                <a:gd name="T6" fmla="*/ 1 w 37"/>
                <a:gd name="T7" fmla="*/ 0 h 61"/>
                <a:gd name="T8" fmla="*/ 1 w 37"/>
                <a:gd name="T9" fmla="*/ 0 h 61"/>
                <a:gd name="T10" fmla="*/ 1 w 37"/>
                <a:gd name="T11" fmla="*/ 0 h 61"/>
                <a:gd name="T12" fmla="*/ 1 w 37"/>
                <a:gd name="T13" fmla="*/ 0 h 61"/>
                <a:gd name="T14" fmla="*/ 1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9" name="Freeform 17"/>
            <p:cNvSpPr>
              <a:spLocks/>
            </p:cNvSpPr>
            <p:nvPr userDrawn="1"/>
          </p:nvSpPr>
          <p:spPr bwMode="ltGray">
            <a:xfrm>
              <a:off x="1948" y="600"/>
              <a:ext cx="22"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0" name="Freeform 18"/>
            <p:cNvSpPr>
              <a:spLocks/>
            </p:cNvSpPr>
            <p:nvPr userDrawn="1"/>
          </p:nvSpPr>
          <p:spPr bwMode="ltGray">
            <a:xfrm>
              <a:off x="1970" y="585"/>
              <a:ext cx="26" cy="21"/>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1" name="Freeform 19"/>
            <p:cNvSpPr>
              <a:spLocks/>
            </p:cNvSpPr>
            <p:nvPr userDrawn="1"/>
          </p:nvSpPr>
          <p:spPr bwMode="ltGray">
            <a:xfrm>
              <a:off x="1976" y="593"/>
              <a:ext cx="124" cy="65"/>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2" name="Freeform 20"/>
            <p:cNvSpPr>
              <a:spLocks/>
            </p:cNvSpPr>
            <p:nvPr userDrawn="1"/>
          </p:nvSpPr>
          <p:spPr bwMode="ltGray">
            <a:xfrm>
              <a:off x="2082"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3" name="Freeform 21"/>
            <p:cNvSpPr>
              <a:spLocks/>
            </p:cNvSpPr>
            <p:nvPr userDrawn="1"/>
          </p:nvSpPr>
          <p:spPr bwMode="ltGray">
            <a:xfrm>
              <a:off x="2152"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4" name="Freeform 22"/>
            <p:cNvSpPr>
              <a:spLocks/>
            </p:cNvSpPr>
            <p:nvPr userDrawn="1"/>
          </p:nvSpPr>
          <p:spPr bwMode="ltGray">
            <a:xfrm>
              <a:off x="2194" y="584"/>
              <a:ext cx="8" cy="8"/>
            </a:xfrm>
            <a:custGeom>
              <a:avLst/>
              <a:gdLst>
                <a:gd name="T0" fmla="*/ 0 w 26"/>
                <a:gd name="T1" fmla="*/ 0 h 22"/>
                <a:gd name="T2" fmla="*/ 0 w 26"/>
                <a:gd name="T3" fmla="*/ 0 h 22"/>
                <a:gd name="T4" fmla="*/ 0 w 26"/>
                <a:gd name="T5" fmla="*/ 0 h 22"/>
                <a:gd name="T6" fmla="*/ 0 w 26"/>
                <a:gd name="T7" fmla="*/ 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5" name="Freeform 23"/>
            <p:cNvSpPr>
              <a:spLocks/>
            </p:cNvSpPr>
            <p:nvPr userDrawn="1"/>
          </p:nvSpPr>
          <p:spPr bwMode="ltGray">
            <a:xfrm>
              <a:off x="2059"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6" name="Freeform 24"/>
            <p:cNvSpPr>
              <a:spLocks/>
            </p:cNvSpPr>
            <p:nvPr userDrawn="1"/>
          </p:nvSpPr>
          <p:spPr bwMode="ltGray">
            <a:xfrm>
              <a:off x="1988" y="536"/>
              <a:ext cx="7"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7" name="Freeform 25"/>
            <p:cNvSpPr>
              <a:spLocks/>
            </p:cNvSpPr>
            <p:nvPr userDrawn="1"/>
          </p:nvSpPr>
          <p:spPr bwMode="ltGray">
            <a:xfrm>
              <a:off x="1910" y="523"/>
              <a:ext cx="33"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8" name="Freeform 26"/>
            <p:cNvSpPr>
              <a:spLocks/>
            </p:cNvSpPr>
            <p:nvPr userDrawn="1"/>
          </p:nvSpPr>
          <p:spPr bwMode="ltGray">
            <a:xfrm>
              <a:off x="1899" y="466"/>
              <a:ext cx="44"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9" name="Freeform 27"/>
            <p:cNvSpPr>
              <a:spLocks/>
            </p:cNvSpPr>
            <p:nvPr userDrawn="1"/>
          </p:nvSpPr>
          <p:spPr bwMode="ltGray">
            <a:xfrm>
              <a:off x="1909"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0" name="Freeform 28"/>
            <p:cNvSpPr>
              <a:spLocks/>
            </p:cNvSpPr>
            <p:nvPr userDrawn="1"/>
          </p:nvSpPr>
          <p:spPr bwMode="ltGray">
            <a:xfrm>
              <a:off x="1881"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1" name="Freeform 29"/>
            <p:cNvSpPr>
              <a:spLocks/>
            </p:cNvSpPr>
            <p:nvPr userDrawn="1"/>
          </p:nvSpPr>
          <p:spPr bwMode="ltGray">
            <a:xfrm>
              <a:off x="2931" y="489"/>
              <a:ext cx="298" cy="179"/>
            </a:xfrm>
            <a:custGeom>
              <a:avLst/>
              <a:gdLst>
                <a:gd name="T0" fmla="*/ 1 w 471"/>
                <a:gd name="T1" fmla="*/ 1 h 281"/>
                <a:gd name="T2" fmla="*/ 1 w 471"/>
                <a:gd name="T3" fmla="*/ 1 h 281"/>
                <a:gd name="T4" fmla="*/ 1 w 471"/>
                <a:gd name="T5" fmla="*/ 1 h 281"/>
                <a:gd name="T6" fmla="*/ 1 w 471"/>
                <a:gd name="T7" fmla="*/ 1 h 281"/>
                <a:gd name="T8" fmla="*/ 1 w 471"/>
                <a:gd name="T9" fmla="*/ 1 h 281"/>
                <a:gd name="T10" fmla="*/ 0 w 471"/>
                <a:gd name="T11" fmla="*/ 1 h 281"/>
                <a:gd name="T12" fmla="*/ 1 w 471"/>
                <a:gd name="T13" fmla="*/ 1 h 281"/>
                <a:gd name="T14" fmla="*/ 1 w 471"/>
                <a:gd name="T15" fmla="*/ 1 h 281"/>
                <a:gd name="T16" fmla="*/ 1 w 471"/>
                <a:gd name="T17" fmla="*/ 1 h 281"/>
                <a:gd name="T18" fmla="*/ 1 w 471"/>
                <a:gd name="T19" fmla="*/ 1 h 281"/>
                <a:gd name="T20" fmla="*/ 1 w 471"/>
                <a:gd name="T21" fmla="*/ 1 h 281"/>
                <a:gd name="T22" fmla="*/ 1 w 471"/>
                <a:gd name="T23" fmla="*/ 1 h 281"/>
                <a:gd name="T24" fmla="*/ 1 w 471"/>
                <a:gd name="T25" fmla="*/ 1 h 281"/>
                <a:gd name="T26" fmla="*/ 1 w 471"/>
                <a:gd name="T27" fmla="*/ 1 h 281"/>
                <a:gd name="T28" fmla="*/ 1 w 471"/>
                <a:gd name="T29" fmla="*/ 1 h 281"/>
                <a:gd name="T30" fmla="*/ 1 w 471"/>
                <a:gd name="T31" fmla="*/ 1 h 281"/>
                <a:gd name="T32" fmla="*/ 1 w 471"/>
                <a:gd name="T33" fmla="*/ 1 h 281"/>
                <a:gd name="T34" fmla="*/ 1 w 471"/>
                <a:gd name="T35" fmla="*/ 0 h 281"/>
                <a:gd name="T36" fmla="*/ 1 w 471"/>
                <a:gd name="T37" fmla="*/ 1 h 281"/>
                <a:gd name="T38" fmla="*/ 1 w 471"/>
                <a:gd name="T39" fmla="*/ 1 h 281"/>
                <a:gd name="T40" fmla="*/ 1 w 471"/>
                <a:gd name="T41" fmla="*/ 1 h 281"/>
                <a:gd name="T42" fmla="*/ 1 w 471"/>
                <a:gd name="T43" fmla="*/ 1 h 281"/>
                <a:gd name="T44" fmla="*/ 1 w 471"/>
                <a:gd name="T45" fmla="*/ 1 h 281"/>
                <a:gd name="T46" fmla="*/ 1 w 471"/>
                <a:gd name="T47" fmla="*/ 1 h 281"/>
                <a:gd name="T48" fmla="*/ 1 w 471"/>
                <a:gd name="T49" fmla="*/ 1 h 281"/>
                <a:gd name="T50" fmla="*/ 1 w 471"/>
                <a:gd name="T51" fmla="*/ 1 h 281"/>
                <a:gd name="T52" fmla="*/ 1 w 471"/>
                <a:gd name="T53" fmla="*/ 1 h 281"/>
                <a:gd name="T54" fmla="*/ 1 w 471"/>
                <a:gd name="T55" fmla="*/ 1 h 281"/>
                <a:gd name="T56" fmla="*/ 1 w 471"/>
                <a:gd name="T57" fmla="*/ 1 h 281"/>
                <a:gd name="T58" fmla="*/ 1 w 471"/>
                <a:gd name="T59" fmla="*/ 1 h 281"/>
                <a:gd name="T60" fmla="*/ 1 w 471"/>
                <a:gd name="T61" fmla="*/ 1 h 281"/>
                <a:gd name="T62" fmla="*/ 1 w 471"/>
                <a:gd name="T63" fmla="*/ 1 h 281"/>
                <a:gd name="T64" fmla="*/ 1 w 471"/>
                <a:gd name="T65" fmla="*/ 1 h 281"/>
                <a:gd name="T66" fmla="*/ 1 w 471"/>
                <a:gd name="T67" fmla="*/ 1 h 281"/>
                <a:gd name="T68" fmla="*/ 1 w 471"/>
                <a:gd name="T69" fmla="*/ 1 h 281"/>
                <a:gd name="T70" fmla="*/ 1 w 471"/>
                <a:gd name="T71" fmla="*/ 1 h 281"/>
                <a:gd name="T72" fmla="*/ 1 w 471"/>
                <a:gd name="T73" fmla="*/ 1 h 281"/>
                <a:gd name="T74" fmla="*/ 1 w 471"/>
                <a:gd name="T75" fmla="*/ 1 h 281"/>
                <a:gd name="T76" fmla="*/ 1 w 471"/>
                <a:gd name="T77" fmla="*/ 1 h 281"/>
                <a:gd name="T78" fmla="*/ 1 w 471"/>
                <a:gd name="T79" fmla="*/ 1 h 281"/>
                <a:gd name="T80" fmla="*/ 1 w 471"/>
                <a:gd name="T81" fmla="*/ 1 h 281"/>
                <a:gd name="T82" fmla="*/ 1 w 471"/>
                <a:gd name="T83" fmla="*/ 1 h 281"/>
                <a:gd name="T84" fmla="*/ 1 w 471"/>
                <a:gd name="T85" fmla="*/ 1 h 281"/>
                <a:gd name="T86" fmla="*/ 1 w 471"/>
                <a:gd name="T87" fmla="*/ 1 h 281"/>
                <a:gd name="T88" fmla="*/ 1 w 471"/>
                <a:gd name="T89" fmla="*/ 1 h 281"/>
                <a:gd name="T90" fmla="*/ 1 w 471"/>
                <a:gd name="T91" fmla="*/ 1 h 281"/>
                <a:gd name="T92" fmla="*/ 1 w 471"/>
                <a:gd name="T93" fmla="*/ 1 h 281"/>
                <a:gd name="T94" fmla="*/ 1 w 471"/>
                <a:gd name="T95" fmla="*/ 1 h 281"/>
                <a:gd name="T96" fmla="*/ 1 w 471"/>
                <a:gd name="T97" fmla="*/ 1 h 281"/>
                <a:gd name="T98" fmla="*/ 1 w 471"/>
                <a:gd name="T99" fmla="*/ 1 h 281"/>
                <a:gd name="T100" fmla="*/ 1 w 471"/>
                <a:gd name="T101" fmla="*/ 1 h 281"/>
                <a:gd name="T102" fmla="*/ 1 w 471"/>
                <a:gd name="T103" fmla="*/ 1 h 281"/>
                <a:gd name="T104" fmla="*/ 1 w 471"/>
                <a:gd name="T105" fmla="*/ 1 h 281"/>
                <a:gd name="T106" fmla="*/ 1 w 471"/>
                <a:gd name="T107" fmla="*/ 1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2" name="Freeform 30"/>
            <p:cNvSpPr>
              <a:spLocks/>
            </p:cNvSpPr>
            <p:nvPr userDrawn="1"/>
          </p:nvSpPr>
          <p:spPr bwMode="ltGray">
            <a:xfrm>
              <a:off x="2534" y="242"/>
              <a:ext cx="420" cy="283"/>
            </a:xfrm>
            <a:custGeom>
              <a:avLst/>
              <a:gdLst>
                <a:gd name="T0" fmla="*/ 0 w 984"/>
                <a:gd name="T1" fmla="*/ 0 h 844"/>
                <a:gd name="T2" fmla="*/ 0 w 984"/>
                <a:gd name="T3" fmla="*/ 0 h 844"/>
                <a:gd name="T4" fmla="*/ 0 w 984"/>
                <a:gd name="T5" fmla="*/ 0 h 844"/>
                <a:gd name="T6" fmla="*/ 0 w 984"/>
                <a:gd name="T7" fmla="*/ 0 h 844"/>
                <a:gd name="T8" fmla="*/ 0 w 984"/>
                <a:gd name="T9" fmla="*/ 0 h 844"/>
                <a:gd name="T10" fmla="*/ 0 w 984"/>
                <a:gd name="T11" fmla="*/ 0 h 844"/>
                <a:gd name="T12" fmla="*/ 0 w 984"/>
                <a:gd name="T13" fmla="*/ 0 h 844"/>
                <a:gd name="T14" fmla="*/ 0 w 984"/>
                <a:gd name="T15" fmla="*/ 0 h 844"/>
                <a:gd name="T16" fmla="*/ 0 w 984"/>
                <a:gd name="T17" fmla="*/ 0 h 844"/>
                <a:gd name="T18" fmla="*/ 0 w 984"/>
                <a:gd name="T19" fmla="*/ 0 h 844"/>
                <a:gd name="T20" fmla="*/ 0 w 984"/>
                <a:gd name="T21" fmla="*/ 0 h 844"/>
                <a:gd name="T22" fmla="*/ 0 w 984"/>
                <a:gd name="T23" fmla="*/ 0 h 844"/>
                <a:gd name="T24" fmla="*/ 0 w 984"/>
                <a:gd name="T25" fmla="*/ 0 h 844"/>
                <a:gd name="T26" fmla="*/ 0 w 984"/>
                <a:gd name="T27" fmla="*/ 0 h 844"/>
                <a:gd name="T28" fmla="*/ 0 w 984"/>
                <a:gd name="T29" fmla="*/ 0 h 844"/>
                <a:gd name="T30" fmla="*/ 0 w 984"/>
                <a:gd name="T31" fmla="*/ 0 h 844"/>
                <a:gd name="T32" fmla="*/ 0 w 984"/>
                <a:gd name="T33" fmla="*/ 0 h 844"/>
                <a:gd name="T34" fmla="*/ 0 w 984"/>
                <a:gd name="T35" fmla="*/ 0 h 844"/>
                <a:gd name="T36" fmla="*/ 0 w 984"/>
                <a:gd name="T37" fmla="*/ 0 h 844"/>
                <a:gd name="T38" fmla="*/ 0 w 984"/>
                <a:gd name="T39" fmla="*/ 0 h 844"/>
                <a:gd name="T40" fmla="*/ 0 w 984"/>
                <a:gd name="T41" fmla="*/ 0 h 844"/>
                <a:gd name="T42" fmla="*/ 0 w 984"/>
                <a:gd name="T43" fmla="*/ 0 h 844"/>
                <a:gd name="T44" fmla="*/ 0 w 984"/>
                <a:gd name="T45" fmla="*/ 0 h 844"/>
                <a:gd name="T46" fmla="*/ 0 w 984"/>
                <a:gd name="T47" fmla="*/ 0 h 844"/>
                <a:gd name="T48" fmla="*/ 0 w 984"/>
                <a:gd name="T49" fmla="*/ 0 h 844"/>
                <a:gd name="T50" fmla="*/ 0 w 984"/>
                <a:gd name="T51" fmla="*/ 0 h 844"/>
                <a:gd name="T52" fmla="*/ 0 w 984"/>
                <a:gd name="T53" fmla="*/ 0 h 844"/>
                <a:gd name="T54" fmla="*/ 0 w 984"/>
                <a:gd name="T55" fmla="*/ 0 h 844"/>
                <a:gd name="T56" fmla="*/ 0 w 984"/>
                <a:gd name="T57" fmla="*/ 0 h 844"/>
                <a:gd name="T58" fmla="*/ 0 w 984"/>
                <a:gd name="T59" fmla="*/ 0 h 844"/>
                <a:gd name="T60" fmla="*/ 0 w 984"/>
                <a:gd name="T61" fmla="*/ 0 h 844"/>
                <a:gd name="T62" fmla="*/ 0 w 984"/>
                <a:gd name="T63" fmla="*/ 0 h 844"/>
                <a:gd name="T64" fmla="*/ 0 w 984"/>
                <a:gd name="T65" fmla="*/ 0 h 844"/>
                <a:gd name="T66" fmla="*/ 0 w 984"/>
                <a:gd name="T67" fmla="*/ 0 h 844"/>
                <a:gd name="T68" fmla="*/ 0 w 984"/>
                <a:gd name="T69" fmla="*/ 0 h 844"/>
                <a:gd name="T70" fmla="*/ 0 w 984"/>
                <a:gd name="T71" fmla="*/ 0 h 844"/>
                <a:gd name="T72" fmla="*/ 0 w 984"/>
                <a:gd name="T73" fmla="*/ 0 h 844"/>
                <a:gd name="T74" fmla="*/ 0 w 984"/>
                <a:gd name="T75" fmla="*/ 0 h 844"/>
                <a:gd name="T76" fmla="*/ 0 w 984"/>
                <a:gd name="T77" fmla="*/ 0 h 844"/>
                <a:gd name="T78" fmla="*/ 0 w 984"/>
                <a:gd name="T79" fmla="*/ 0 h 844"/>
                <a:gd name="T80" fmla="*/ 0 w 984"/>
                <a:gd name="T81" fmla="*/ 0 h 844"/>
                <a:gd name="T82" fmla="*/ 0 w 984"/>
                <a:gd name="T83" fmla="*/ 0 h 844"/>
                <a:gd name="T84" fmla="*/ 0 w 984"/>
                <a:gd name="T85" fmla="*/ 0 h 844"/>
                <a:gd name="T86" fmla="*/ 0 w 984"/>
                <a:gd name="T87" fmla="*/ 0 h 844"/>
                <a:gd name="T88" fmla="*/ 0 w 984"/>
                <a:gd name="T89" fmla="*/ 0 h 844"/>
                <a:gd name="T90" fmla="*/ 0 w 984"/>
                <a:gd name="T91" fmla="*/ 0 h 844"/>
                <a:gd name="T92" fmla="*/ 0 w 984"/>
                <a:gd name="T93" fmla="*/ 0 h 844"/>
                <a:gd name="T94" fmla="*/ 0 w 984"/>
                <a:gd name="T95" fmla="*/ 0 h 844"/>
                <a:gd name="T96" fmla="*/ 0 w 984"/>
                <a:gd name="T97" fmla="*/ 0 h 844"/>
                <a:gd name="T98" fmla="*/ 0 w 984"/>
                <a:gd name="T99" fmla="*/ 0 h 844"/>
                <a:gd name="T100" fmla="*/ 0 w 984"/>
                <a:gd name="T101" fmla="*/ 0 h 844"/>
                <a:gd name="T102" fmla="*/ 0 w 984"/>
                <a:gd name="T103" fmla="*/ 0 h 844"/>
                <a:gd name="T104" fmla="*/ 0 w 984"/>
                <a:gd name="T105" fmla="*/ 0 h 844"/>
                <a:gd name="T106" fmla="*/ 0 w 984"/>
                <a:gd name="T107" fmla="*/ 0 h 844"/>
                <a:gd name="T108" fmla="*/ 0 w 984"/>
                <a:gd name="T109" fmla="*/ 0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3" name="Freeform 31"/>
            <p:cNvSpPr>
              <a:spLocks/>
            </p:cNvSpPr>
            <p:nvPr userDrawn="1"/>
          </p:nvSpPr>
          <p:spPr bwMode="ltGray">
            <a:xfrm>
              <a:off x="2405" y="445"/>
              <a:ext cx="15" cy="20"/>
            </a:xfrm>
            <a:custGeom>
              <a:avLst/>
              <a:gdLst>
                <a:gd name="T0" fmla="*/ 0 w 36"/>
                <a:gd name="T1" fmla="*/ 0 h 48"/>
                <a:gd name="T2" fmla="*/ 0 w 36"/>
                <a:gd name="T3" fmla="*/ 0 h 48"/>
                <a:gd name="T4" fmla="*/ 0 w 36"/>
                <a:gd name="T5" fmla="*/ 0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4" name="Freeform 32"/>
            <p:cNvSpPr>
              <a:spLocks/>
            </p:cNvSpPr>
            <p:nvPr userDrawn="1"/>
          </p:nvSpPr>
          <p:spPr bwMode="ltGray">
            <a:xfrm>
              <a:off x="2393" y="439"/>
              <a:ext cx="18" cy="12"/>
            </a:xfrm>
            <a:custGeom>
              <a:avLst/>
              <a:gdLst>
                <a:gd name="T0" fmla="*/ 0 w 36"/>
                <a:gd name="T1" fmla="*/ 0 h 37"/>
                <a:gd name="T2" fmla="*/ 1 w 36"/>
                <a:gd name="T3" fmla="*/ 0 h 37"/>
                <a:gd name="T4" fmla="*/ 1 w 36"/>
                <a:gd name="T5" fmla="*/ 0 h 37"/>
                <a:gd name="T6" fmla="*/ 1 w 36"/>
                <a:gd name="T7" fmla="*/ 0 h 37"/>
                <a:gd name="T8" fmla="*/ 0 w 36"/>
                <a:gd name="T9" fmla="*/ 0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5" name="Freeform 33"/>
            <p:cNvSpPr>
              <a:spLocks/>
            </p:cNvSpPr>
            <p:nvPr userDrawn="1"/>
          </p:nvSpPr>
          <p:spPr bwMode="ltGray">
            <a:xfrm>
              <a:off x="2879" y="406"/>
              <a:ext cx="76" cy="33"/>
            </a:xfrm>
            <a:custGeom>
              <a:avLst/>
              <a:gdLst>
                <a:gd name="T0" fmla="*/ 0 w 170"/>
                <a:gd name="T1" fmla="*/ 0 h 96"/>
                <a:gd name="T2" fmla="*/ 0 w 170"/>
                <a:gd name="T3" fmla="*/ 0 h 96"/>
                <a:gd name="T4" fmla="*/ 0 w 170"/>
                <a:gd name="T5" fmla="*/ 0 h 96"/>
                <a:gd name="T6" fmla="*/ 0 w 170"/>
                <a:gd name="T7" fmla="*/ 0 h 96"/>
                <a:gd name="T8" fmla="*/ 0 w 170"/>
                <a:gd name="T9" fmla="*/ 0 h 96"/>
                <a:gd name="T10" fmla="*/ 0 w 170"/>
                <a:gd name="T11" fmla="*/ 0 h 96"/>
                <a:gd name="T12" fmla="*/ 0 w 170"/>
                <a:gd name="T13" fmla="*/ 0 h 96"/>
                <a:gd name="T14" fmla="*/ 0 w 170"/>
                <a:gd name="T15" fmla="*/ 0 h 96"/>
                <a:gd name="T16" fmla="*/ 0 w 170"/>
                <a:gd name="T17" fmla="*/ 0 h 96"/>
                <a:gd name="T18" fmla="*/ 0 w 170"/>
                <a:gd name="T19" fmla="*/ 0 h 96"/>
                <a:gd name="T20" fmla="*/ 0 w 170"/>
                <a:gd name="T21" fmla="*/ 0 h 96"/>
                <a:gd name="T22" fmla="*/ 0 w 170"/>
                <a:gd name="T23" fmla="*/ 0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6" name="Freeform 34"/>
            <p:cNvSpPr>
              <a:spLocks/>
            </p:cNvSpPr>
            <p:nvPr userDrawn="1"/>
          </p:nvSpPr>
          <p:spPr bwMode="ltGray">
            <a:xfrm>
              <a:off x="2955" y="433"/>
              <a:ext cx="55" cy="15"/>
            </a:xfrm>
            <a:custGeom>
              <a:avLst/>
              <a:gdLst>
                <a:gd name="T0" fmla="*/ 0 w 138"/>
                <a:gd name="T1" fmla="*/ 0 h 44"/>
                <a:gd name="T2" fmla="*/ 0 w 138"/>
                <a:gd name="T3" fmla="*/ 0 h 44"/>
                <a:gd name="T4" fmla="*/ 0 w 138"/>
                <a:gd name="T5" fmla="*/ 0 h 44"/>
                <a:gd name="T6" fmla="*/ 0 w 138"/>
                <a:gd name="T7" fmla="*/ 0 h 44"/>
                <a:gd name="T8" fmla="*/ 0 w 138"/>
                <a:gd name="T9" fmla="*/ 0 h 44"/>
                <a:gd name="T10" fmla="*/ 0 w 138"/>
                <a:gd name="T11" fmla="*/ 0 h 44"/>
                <a:gd name="T12" fmla="*/ 0 w 138"/>
                <a:gd name="T13" fmla="*/ 0 h 44"/>
                <a:gd name="T14" fmla="*/ 0 w 138"/>
                <a:gd name="T15" fmla="*/ 0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7" name="Freeform 35"/>
            <p:cNvSpPr>
              <a:spLocks/>
            </p:cNvSpPr>
            <p:nvPr userDrawn="1"/>
          </p:nvSpPr>
          <p:spPr bwMode="ltGray">
            <a:xfrm>
              <a:off x="2924" y="441"/>
              <a:ext cx="24" cy="18"/>
            </a:xfrm>
            <a:custGeom>
              <a:avLst/>
              <a:gdLst>
                <a:gd name="T0" fmla="*/ 0 w 57"/>
                <a:gd name="T1" fmla="*/ 0 h 42"/>
                <a:gd name="T2" fmla="*/ 0 w 57"/>
                <a:gd name="T3" fmla="*/ 0 h 42"/>
                <a:gd name="T4" fmla="*/ 0 w 57"/>
                <a:gd name="T5" fmla="*/ 0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8" name="Freeform 36"/>
            <p:cNvSpPr>
              <a:spLocks/>
            </p:cNvSpPr>
            <p:nvPr userDrawn="1"/>
          </p:nvSpPr>
          <p:spPr bwMode="ltGray">
            <a:xfrm>
              <a:off x="2908" y="398"/>
              <a:ext cx="20" cy="18"/>
            </a:xfrm>
            <a:custGeom>
              <a:avLst/>
              <a:gdLst>
                <a:gd name="T0" fmla="*/ 1 w 39"/>
                <a:gd name="T1" fmla="*/ 0 h 52"/>
                <a:gd name="T2" fmla="*/ 1 w 39"/>
                <a:gd name="T3" fmla="*/ 0 h 52"/>
                <a:gd name="T4" fmla="*/ 1 w 39"/>
                <a:gd name="T5" fmla="*/ 0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9" name="Freeform 37"/>
            <p:cNvSpPr>
              <a:spLocks/>
            </p:cNvSpPr>
            <p:nvPr userDrawn="1"/>
          </p:nvSpPr>
          <p:spPr bwMode="ltGray">
            <a:xfrm>
              <a:off x="3035" y="452"/>
              <a:ext cx="23" cy="31"/>
            </a:xfrm>
            <a:custGeom>
              <a:avLst/>
              <a:gdLst>
                <a:gd name="T0" fmla="*/ 1 w 44"/>
                <a:gd name="T1" fmla="*/ 0 h 80"/>
                <a:gd name="T2" fmla="*/ 1 w 44"/>
                <a:gd name="T3" fmla="*/ 0 h 80"/>
                <a:gd name="T4" fmla="*/ 1 w 44"/>
                <a:gd name="T5" fmla="*/ 0 h 80"/>
                <a:gd name="T6" fmla="*/ 1 w 44"/>
                <a:gd name="T7" fmla="*/ 0 h 80"/>
                <a:gd name="T8" fmla="*/ 1 w 44"/>
                <a:gd name="T9" fmla="*/ 0 h 80"/>
                <a:gd name="T10" fmla="*/ 0 w 44"/>
                <a:gd name="T11" fmla="*/ 0 h 80"/>
                <a:gd name="T12" fmla="*/ 1 w 44"/>
                <a:gd name="T13" fmla="*/ 0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0" name="Freeform 38"/>
            <p:cNvSpPr>
              <a:spLocks/>
            </p:cNvSpPr>
            <p:nvPr userDrawn="1"/>
          </p:nvSpPr>
          <p:spPr bwMode="ltGray">
            <a:xfrm>
              <a:off x="2697" y="247"/>
              <a:ext cx="208" cy="41"/>
            </a:xfrm>
            <a:custGeom>
              <a:avLst/>
              <a:gdLst>
                <a:gd name="T0" fmla="*/ 1 w 323"/>
                <a:gd name="T1" fmla="*/ 1 h 64"/>
                <a:gd name="T2" fmla="*/ 1 w 323"/>
                <a:gd name="T3" fmla="*/ 1 h 64"/>
                <a:gd name="T4" fmla="*/ 1 w 323"/>
                <a:gd name="T5" fmla="*/ 0 h 64"/>
                <a:gd name="T6" fmla="*/ 1 w 323"/>
                <a:gd name="T7" fmla="*/ 0 h 64"/>
                <a:gd name="T8" fmla="*/ 1 w 323"/>
                <a:gd name="T9" fmla="*/ 1 h 64"/>
                <a:gd name="T10" fmla="*/ 1 w 323"/>
                <a:gd name="T11" fmla="*/ 1 h 64"/>
                <a:gd name="T12" fmla="*/ 1 w 323"/>
                <a:gd name="T13" fmla="*/ 1 h 64"/>
                <a:gd name="T14" fmla="*/ 1 w 323"/>
                <a:gd name="T15" fmla="*/ 1 h 64"/>
                <a:gd name="T16" fmla="*/ 1 w 323"/>
                <a:gd name="T17" fmla="*/ 1 h 64"/>
                <a:gd name="T18" fmla="*/ 1 w 323"/>
                <a:gd name="T19" fmla="*/ 1 h 64"/>
                <a:gd name="T20" fmla="*/ 1 w 323"/>
                <a:gd name="T21" fmla="*/ 1 h 64"/>
                <a:gd name="T22" fmla="*/ 1 w 323"/>
                <a:gd name="T23" fmla="*/ 1 h 64"/>
                <a:gd name="T24" fmla="*/ 1 w 323"/>
                <a:gd name="T25" fmla="*/ 1 h 64"/>
                <a:gd name="T26" fmla="*/ 1 w 323"/>
                <a:gd name="T27" fmla="*/ 1 h 64"/>
                <a:gd name="T28" fmla="*/ 1 w 323"/>
                <a:gd name="T29" fmla="*/ 1 h 64"/>
                <a:gd name="T30" fmla="*/ 1 w 323"/>
                <a:gd name="T31" fmla="*/ 1 h 64"/>
                <a:gd name="T32" fmla="*/ 1 w 323"/>
                <a:gd name="T33" fmla="*/ 1 h 64"/>
                <a:gd name="T34" fmla="*/ 1 w 323"/>
                <a:gd name="T35" fmla="*/ 1 h 64"/>
                <a:gd name="T36" fmla="*/ 1 w 323"/>
                <a:gd name="T37" fmla="*/ 1 h 64"/>
                <a:gd name="T38" fmla="*/ 1 w 323"/>
                <a:gd name="T39" fmla="*/ 1 h 64"/>
                <a:gd name="T40" fmla="*/ 1 w 323"/>
                <a:gd name="T41" fmla="*/ 1 h 64"/>
                <a:gd name="T42" fmla="*/ 1 w 323"/>
                <a:gd name="T43" fmla="*/ 1 h 64"/>
                <a:gd name="T44" fmla="*/ 1 w 323"/>
                <a:gd name="T45" fmla="*/ 1 h 64"/>
                <a:gd name="T46" fmla="*/ 1 w 323"/>
                <a:gd name="T47" fmla="*/ 1 h 64"/>
                <a:gd name="T48" fmla="*/ 1 w 323"/>
                <a:gd name="T49" fmla="*/ 1 h 64"/>
                <a:gd name="T50" fmla="*/ 1 w 323"/>
                <a:gd name="T51" fmla="*/ 1 h 64"/>
                <a:gd name="T52" fmla="*/ 1 w 323"/>
                <a:gd name="T53" fmla="*/ 0 h 64"/>
                <a:gd name="T54" fmla="*/ 1 w 323"/>
                <a:gd name="T55" fmla="*/ 1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1" name="Freeform 39"/>
            <p:cNvSpPr>
              <a:spLocks/>
            </p:cNvSpPr>
            <p:nvPr userDrawn="1"/>
          </p:nvSpPr>
          <p:spPr bwMode="ltGray">
            <a:xfrm>
              <a:off x="2514" y="246"/>
              <a:ext cx="187" cy="20"/>
            </a:xfrm>
            <a:custGeom>
              <a:avLst/>
              <a:gdLst>
                <a:gd name="T0" fmla="*/ 1 w 300"/>
                <a:gd name="T1" fmla="*/ 1 h 31"/>
                <a:gd name="T2" fmla="*/ 1 w 300"/>
                <a:gd name="T3" fmla="*/ 1 h 31"/>
                <a:gd name="T4" fmla="*/ 1 w 300"/>
                <a:gd name="T5" fmla="*/ 0 h 31"/>
                <a:gd name="T6" fmla="*/ 1 w 300"/>
                <a:gd name="T7" fmla="*/ 1 h 31"/>
                <a:gd name="T8" fmla="*/ 1 w 300"/>
                <a:gd name="T9" fmla="*/ 1 h 31"/>
                <a:gd name="T10" fmla="*/ 1 w 300"/>
                <a:gd name="T11" fmla="*/ 1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2" name="Freeform 40"/>
            <p:cNvSpPr>
              <a:spLocks/>
            </p:cNvSpPr>
            <p:nvPr userDrawn="1"/>
          </p:nvSpPr>
          <p:spPr bwMode="ltGray">
            <a:xfrm>
              <a:off x="2096"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3" name="Freeform 41"/>
            <p:cNvSpPr>
              <a:spLocks/>
            </p:cNvSpPr>
            <p:nvPr userDrawn="1"/>
          </p:nvSpPr>
          <p:spPr bwMode="ltGray">
            <a:xfrm>
              <a:off x="1606" y="246"/>
              <a:ext cx="440" cy="152"/>
            </a:xfrm>
            <a:custGeom>
              <a:avLst/>
              <a:gdLst>
                <a:gd name="T0" fmla="*/ 94 w 436"/>
                <a:gd name="T1" fmla="*/ 1 h 152"/>
                <a:gd name="T2" fmla="*/ 527 w 436"/>
                <a:gd name="T3" fmla="*/ 0 h 152"/>
                <a:gd name="T4" fmla="*/ 502 w 436"/>
                <a:gd name="T5" fmla="*/ 54 h 152"/>
                <a:gd name="T6" fmla="*/ 481 w 436"/>
                <a:gd name="T7" fmla="*/ 68 h 152"/>
                <a:gd name="T8" fmla="*/ 476 w 436"/>
                <a:gd name="T9" fmla="*/ 70 h 152"/>
                <a:gd name="T10" fmla="*/ 456 w 436"/>
                <a:gd name="T11" fmla="*/ 73 h 152"/>
                <a:gd name="T12" fmla="*/ 438 w 436"/>
                <a:gd name="T13" fmla="*/ 88 h 152"/>
                <a:gd name="T14" fmla="*/ 439 w 436"/>
                <a:gd name="T15" fmla="*/ 99 h 152"/>
                <a:gd name="T16" fmla="*/ 442 w 436"/>
                <a:gd name="T17" fmla="*/ 107 h 152"/>
                <a:gd name="T18" fmla="*/ 444 w 436"/>
                <a:gd name="T19" fmla="*/ 113 h 152"/>
                <a:gd name="T20" fmla="*/ 439 w 436"/>
                <a:gd name="T21" fmla="*/ 122 h 152"/>
                <a:gd name="T22" fmla="*/ 424 w 436"/>
                <a:gd name="T23" fmla="*/ 120 h 152"/>
                <a:gd name="T24" fmla="*/ 412 w 436"/>
                <a:gd name="T25" fmla="*/ 129 h 152"/>
                <a:gd name="T26" fmla="*/ 419 w 436"/>
                <a:gd name="T27" fmla="*/ 105 h 152"/>
                <a:gd name="T28" fmla="*/ 407 w 436"/>
                <a:gd name="T29" fmla="*/ 100 h 152"/>
                <a:gd name="T30" fmla="*/ 415 w 436"/>
                <a:gd name="T31" fmla="*/ 93 h 152"/>
                <a:gd name="T32" fmla="*/ 412 w 436"/>
                <a:gd name="T33" fmla="*/ 89 h 152"/>
                <a:gd name="T34" fmla="*/ 383 w 436"/>
                <a:gd name="T35" fmla="*/ 94 h 152"/>
                <a:gd name="T36" fmla="*/ 380 w 436"/>
                <a:gd name="T37" fmla="*/ 85 h 152"/>
                <a:gd name="T38" fmla="*/ 360 w 436"/>
                <a:gd name="T39" fmla="*/ 94 h 152"/>
                <a:gd name="T40" fmla="*/ 383 w 436"/>
                <a:gd name="T41" fmla="*/ 103 h 152"/>
                <a:gd name="T42" fmla="*/ 368 w 436"/>
                <a:gd name="T43" fmla="*/ 117 h 152"/>
                <a:gd name="T44" fmla="*/ 374 w 436"/>
                <a:gd name="T45" fmla="*/ 126 h 152"/>
                <a:gd name="T46" fmla="*/ 378 w 436"/>
                <a:gd name="T47" fmla="*/ 138 h 152"/>
                <a:gd name="T48" fmla="*/ 372 w 436"/>
                <a:gd name="T49" fmla="*/ 139 h 152"/>
                <a:gd name="T50" fmla="*/ 377 w 436"/>
                <a:gd name="T51" fmla="*/ 144 h 152"/>
                <a:gd name="T52" fmla="*/ 370 w 436"/>
                <a:gd name="T53" fmla="*/ 152 h 152"/>
                <a:gd name="T54" fmla="*/ 0 w 436"/>
                <a:gd name="T55" fmla="*/ 149 h 152"/>
                <a:gd name="T56" fmla="*/ 94 w 436"/>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4" name="Freeform 42"/>
            <p:cNvSpPr>
              <a:spLocks/>
            </p:cNvSpPr>
            <p:nvPr userDrawn="1"/>
          </p:nvSpPr>
          <p:spPr bwMode="ltGray">
            <a:xfrm>
              <a:off x="2043" y="241"/>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5" name="Freeform 43"/>
            <p:cNvSpPr>
              <a:spLocks/>
            </p:cNvSpPr>
            <p:nvPr userDrawn="1"/>
          </p:nvSpPr>
          <p:spPr bwMode="ltGray">
            <a:xfrm>
              <a:off x="2031" y="287"/>
              <a:ext cx="59" cy="38"/>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6" name="Freeform 44"/>
            <p:cNvSpPr>
              <a:spLocks/>
            </p:cNvSpPr>
            <p:nvPr userDrawn="1"/>
          </p:nvSpPr>
          <p:spPr bwMode="ltGray">
            <a:xfrm>
              <a:off x="1968" y="319"/>
              <a:ext cx="79" cy="71"/>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7" name="Freeform 45"/>
            <p:cNvSpPr>
              <a:spLocks/>
            </p:cNvSpPr>
            <p:nvPr userDrawn="1"/>
          </p:nvSpPr>
          <p:spPr bwMode="ltGray">
            <a:xfrm>
              <a:off x="2022" y="340"/>
              <a:ext cx="5"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8" name="Freeform 46"/>
            <p:cNvSpPr>
              <a:spLocks/>
            </p:cNvSpPr>
            <p:nvPr userDrawn="1"/>
          </p:nvSpPr>
          <p:spPr bwMode="ltGray">
            <a:xfrm>
              <a:off x="1573" y="389"/>
              <a:ext cx="344"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9" name="Freeform 47"/>
            <p:cNvSpPr>
              <a:spLocks/>
            </p:cNvSpPr>
            <p:nvPr userDrawn="1"/>
          </p:nvSpPr>
          <p:spPr bwMode="ltGray">
            <a:xfrm>
              <a:off x="1634" y="519"/>
              <a:ext cx="23" cy="29"/>
            </a:xfrm>
            <a:custGeom>
              <a:avLst/>
              <a:gdLst>
                <a:gd name="T0" fmla="*/ 1 w 43"/>
                <a:gd name="T1" fmla="*/ 0 h 85"/>
                <a:gd name="T2" fmla="*/ 1 w 43"/>
                <a:gd name="T3" fmla="*/ 0 h 85"/>
                <a:gd name="T4" fmla="*/ 1 w 43"/>
                <a:gd name="T5" fmla="*/ 0 h 85"/>
                <a:gd name="T6" fmla="*/ 1 w 43"/>
                <a:gd name="T7" fmla="*/ 0 h 85"/>
                <a:gd name="T8" fmla="*/ 1 w 43"/>
                <a:gd name="T9" fmla="*/ 0 h 85"/>
                <a:gd name="T10" fmla="*/ 1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0" name="Freeform 48"/>
            <p:cNvSpPr>
              <a:spLocks/>
            </p:cNvSpPr>
            <p:nvPr userDrawn="1"/>
          </p:nvSpPr>
          <p:spPr bwMode="ltGray">
            <a:xfrm>
              <a:off x="1900"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1" name="Freeform 49"/>
            <p:cNvSpPr>
              <a:spLocks/>
            </p:cNvSpPr>
            <p:nvPr userDrawn="1"/>
          </p:nvSpPr>
          <p:spPr bwMode="ltGray">
            <a:xfrm>
              <a:off x="1951"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2" name="Freeform 50"/>
            <p:cNvSpPr>
              <a:spLocks/>
            </p:cNvSpPr>
            <p:nvPr userDrawn="1"/>
          </p:nvSpPr>
          <p:spPr bwMode="ltGray">
            <a:xfrm>
              <a:off x="1021" y="314"/>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3" name="Freeform 51"/>
            <p:cNvSpPr>
              <a:spLocks/>
            </p:cNvSpPr>
            <p:nvPr userDrawn="1"/>
          </p:nvSpPr>
          <p:spPr bwMode="ltGray">
            <a:xfrm>
              <a:off x="1189" y="447"/>
              <a:ext cx="159"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4" name="Freeform 52"/>
            <p:cNvSpPr>
              <a:spLocks/>
            </p:cNvSpPr>
            <p:nvPr userDrawn="1"/>
          </p:nvSpPr>
          <p:spPr bwMode="ltGray">
            <a:xfrm>
              <a:off x="1475" y="611"/>
              <a:ext cx="4"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5" name="Freeform 53"/>
            <p:cNvSpPr>
              <a:spLocks/>
            </p:cNvSpPr>
            <p:nvPr userDrawn="1"/>
          </p:nvSpPr>
          <p:spPr bwMode="ltGray">
            <a:xfrm>
              <a:off x="1467" y="497"/>
              <a:ext cx="8"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6" name="Freeform 54"/>
            <p:cNvSpPr>
              <a:spLocks/>
            </p:cNvSpPr>
            <p:nvPr userDrawn="1"/>
          </p:nvSpPr>
          <p:spPr bwMode="ltGray">
            <a:xfrm>
              <a:off x="1072"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7" name="Freeform 55"/>
            <p:cNvSpPr>
              <a:spLocks/>
            </p:cNvSpPr>
            <p:nvPr userDrawn="1"/>
          </p:nvSpPr>
          <p:spPr bwMode="ltGray">
            <a:xfrm>
              <a:off x="1374"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8" name="Freeform 56"/>
            <p:cNvSpPr>
              <a:spLocks/>
            </p:cNvSpPr>
            <p:nvPr userDrawn="1"/>
          </p:nvSpPr>
          <p:spPr bwMode="ltGray">
            <a:xfrm>
              <a:off x="1173"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9" name="Freeform 57"/>
            <p:cNvSpPr>
              <a:spLocks/>
            </p:cNvSpPr>
            <p:nvPr userDrawn="1"/>
          </p:nvSpPr>
          <p:spPr bwMode="ltGray">
            <a:xfrm>
              <a:off x="1293" y="282"/>
              <a:ext cx="9"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200" name="Freeform 58"/>
            <p:cNvSpPr>
              <a:spLocks/>
            </p:cNvSpPr>
            <p:nvPr userDrawn="1"/>
          </p:nvSpPr>
          <p:spPr bwMode="ltGray">
            <a:xfrm>
              <a:off x="1278"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201" name="Freeform 59"/>
            <p:cNvSpPr>
              <a:spLocks/>
            </p:cNvSpPr>
            <p:nvPr userDrawn="1"/>
          </p:nvSpPr>
          <p:spPr bwMode="ltGray">
            <a:xfrm>
              <a:off x="1340" y="337"/>
              <a:ext cx="31"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202" name="Freeform 60"/>
            <p:cNvSpPr>
              <a:spLocks/>
            </p:cNvSpPr>
            <p:nvPr userDrawn="1"/>
          </p:nvSpPr>
          <p:spPr bwMode="ltGray">
            <a:xfrm>
              <a:off x="1395"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203" name="Freeform 61"/>
            <p:cNvSpPr>
              <a:spLocks/>
            </p:cNvSpPr>
            <p:nvPr userDrawn="1"/>
          </p:nvSpPr>
          <p:spPr bwMode="ltGray">
            <a:xfrm>
              <a:off x="1248" y="295"/>
              <a:ext cx="18" cy="10"/>
            </a:xfrm>
            <a:custGeom>
              <a:avLst/>
              <a:gdLst>
                <a:gd name="T0" fmla="*/ 1 w 31"/>
                <a:gd name="T1" fmla="*/ 0 h 30"/>
                <a:gd name="T2" fmla="*/ 1 w 31"/>
                <a:gd name="T3" fmla="*/ 0 h 30"/>
                <a:gd name="T4" fmla="*/ 1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grpSp>
      <p:grpSp>
        <p:nvGrpSpPr>
          <p:cNvPr id="2053" name="Group 62"/>
          <p:cNvGrpSpPr>
            <a:grpSpLocks/>
          </p:cNvGrpSpPr>
          <p:nvPr/>
        </p:nvGrpSpPr>
        <p:grpSpPr bwMode="auto">
          <a:xfrm>
            <a:off x="8684684" y="157163"/>
            <a:ext cx="2319867" cy="685800"/>
            <a:chOff x="3709" y="240"/>
            <a:chExt cx="1139" cy="429"/>
          </a:xfrm>
        </p:grpSpPr>
        <p:sp>
          <p:nvSpPr>
            <p:cNvPr id="2106" name="Freeform 63"/>
            <p:cNvSpPr>
              <a:spLocks/>
            </p:cNvSpPr>
            <p:nvPr userDrawn="1"/>
          </p:nvSpPr>
          <p:spPr bwMode="ltGray">
            <a:xfrm>
              <a:off x="4809" y="616"/>
              <a:ext cx="12"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07" name="Freeform 64"/>
            <p:cNvSpPr>
              <a:spLocks/>
            </p:cNvSpPr>
            <p:nvPr userDrawn="1"/>
          </p:nvSpPr>
          <p:spPr bwMode="ltGray">
            <a:xfrm>
              <a:off x="4655"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08" name="Freeform 65"/>
            <p:cNvSpPr>
              <a:spLocks/>
            </p:cNvSpPr>
            <p:nvPr userDrawn="1"/>
          </p:nvSpPr>
          <p:spPr bwMode="ltGray">
            <a:xfrm>
              <a:off x="4609"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09" name="Freeform 66"/>
            <p:cNvSpPr>
              <a:spLocks/>
            </p:cNvSpPr>
            <p:nvPr userDrawn="1"/>
          </p:nvSpPr>
          <p:spPr bwMode="ltGray">
            <a:xfrm>
              <a:off x="4580"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0" name="Freeform 67"/>
            <p:cNvSpPr>
              <a:spLocks/>
            </p:cNvSpPr>
            <p:nvPr userDrawn="1"/>
          </p:nvSpPr>
          <p:spPr bwMode="ltGray">
            <a:xfrm>
              <a:off x="4423"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1" name="Freeform 68"/>
            <p:cNvSpPr>
              <a:spLocks/>
            </p:cNvSpPr>
            <p:nvPr userDrawn="1"/>
          </p:nvSpPr>
          <p:spPr bwMode="ltGray">
            <a:xfrm>
              <a:off x="4515" y="541"/>
              <a:ext cx="67" cy="72"/>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2" name="Freeform 69"/>
            <p:cNvSpPr>
              <a:spLocks/>
            </p:cNvSpPr>
            <p:nvPr userDrawn="1"/>
          </p:nvSpPr>
          <p:spPr bwMode="ltGray">
            <a:xfrm>
              <a:off x="4580"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3" name="Freeform 70"/>
            <p:cNvSpPr>
              <a:spLocks/>
            </p:cNvSpPr>
            <p:nvPr userDrawn="1"/>
          </p:nvSpPr>
          <p:spPr bwMode="ltGray">
            <a:xfrm>
              <a:off x="4578" y="588"/>
              <a:ext cx="32" cy="38"/>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4" name="Freeform 71"/>
            <p:cNvSpPr>
              <a:spLocks/>
            </p:cNvSpPr>
            <p:nvPr userDrawn="1"/>
          </p:nvSpPr>
          <p:spPr bwMode="ltGray">
            <a:xfrm>
              <a:off x="4632" y="569"/>
              <a:ext cx="18"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5" name="Freeform 72"/>
            <p:cNvSpPr>
              <a:spLocks/>
            </p:cNvSpPr>
            <p:nvPr userDrawn="1"/>
          </p:nvSpPr>
          <p:spPr bwMode="ltGray">
            <a:xfrm>
              <a:off x="4636"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6" name="Freeform 73"/>
            <p:cNvSpPr>
              <a:spLocks/>
            </p:cNvSpPr>
            <p:nvPr userDrawn="1"/>
          </p:nvSpPr>
          <p:spPr bwMode="ltGray">
            <a:xfrm>
              <a:off x="4657" y="585"/>
              <a:ext cx="26" cy="21"/>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7" name="Freeform 74"/>
            <p:cNvSpPr>
              <a:spLocks/>
            </p:cNvSpPr>
            <p:nvPr userDrawn="1"/>
          </p:nvSpPr>
          <p:spPr bwMode="ltGray">
            <a:xfrm>
              <a:off x="4664" y="593"/>
              <a:ext cx="122" cy="65"/>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8" name="Freeform 75"/>
            <p:cNvSpPr>
              <a:spLocks/>
            </p:cNvSpPr>
            <p:nvPr userDrawn="1"/>
          </p:nvSpPr>
          <p:spPr bwMode="ltGray">
            <a:xfrm>
              <a:off x="4770"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9" name="Freeform 76"/>
            <p:cNvSpPr>
              <a:spLocks/>
            </p:cNvSpPr>
            <p:nvPr userDrawn="1"/>
          </p:nvSpPr>
          <p:spPr bwMode="ltGray">
            <a:xfrm>
              <a:off x="4840"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0" name="Freeform 77"/>
            <p:cNvSpPr>
              <a:spLocks/>
            </p:cNvSpPr>
            <p:nvPr userDrawn="1"/>
          </p:nvSpPr>
          <p:spPr bwMode="ltGray">
            <a:xfrm>
              <a:off x="4747"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1" name="Freeform 78"/>
            <p:cNvSpPr>
              <a:spLocks/>
            </p:cNvSpPr>
            <p:nvPr userDrawn="1"/>
          </p:nvSpPr>
          <p:spPr bwMode="ltGray">
            <a:xfrm>
              <a:off x="4675" y="536"/>
              <a:ext cx="5"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2" name="Freeform 79"/>
            <p:cNvSpPr>
              <a:spLocks/>
            </p:cNvSpPr>
            <p:nvPr userDrawn="1"/>
          </p:nvSpPr>
          <p:spPr bwMode="ltGray">
            <a:xfrm>
              <a:off x="4598"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3" name="Freeform 80"/>
            <p:cNvSpPr>
              <a:spLocks/>
            </p:cNvSpPr>
            <p:nvPr userDrawn="1"/>
          </p:nvSpPr>
          <p:spPr bwMode="ltGray">
            <a:xfrm>
              <a:off x="4587" y="466"/>
              <a:ext cx="36"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4" name="Freeform 81"/>
            <p:cNvSpPr>
              <a:spLocks/>
            </p:cNvSpPr>
            <p:nvPr userDrawn="1"/>
          </p:nvSpPr>
          <p:spPr bwMode="ltGray">
            <a:xfrm>
              <a:off x="4597" y="508"/>
              <a:ext cx="18" cy="17"/>
            </a:xfrm>
            <a:custGeom>
              <a:avLst/>
              <a:gdLst>
                <a:gd name="T0" fmla="*/ 1 w 32"/>
                <a:gd name="T1" fmla="*/ 0 h 50"/>
                <a:gd name="T2" fmla="*/ 1 w 32"/>
                <a:gd name="T3" fmla="*/ 0 h 50"/>
                <a:gd name="T4" fmla="*/ 1 w 32"/>
                <a:gd name="T5" fmla="*/ 0 h 50"/>
                <a:gd name="T6" fmla="*/ 1 w 32"/>
                <a:gd name="T7" fmla="*/ 0 h 50"/>
                <a:gd name="T8" fmla="*/ 1 w 32"/>
                <a:gd name="T9" fmla="*/ 0 h 50"/>
                <a:gd name="T10" fmla="*/ 1 w 32"/>
                <a:gd name="T11" fmla="*/ 0 h 50"/>
                <a:gd name="T12" fmla="*/ 1 w 32"/>
                <a:gd name="T13" fmla="*/ 0 h 50"/>
                <a:gd name="T14" fmla="*/ 1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5" name="Freeform 82"/>
            <p:cNvSpPr>
              <a:spLocks/>
            </p:cNvSpPr>
            <p:nvPr userDrawn="1"/>
          </p:nvSpPr>
          <p:spPr bwMode="ltGray">
            <a:xfrm>
              <a:off x="4569"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6" name="Freeform 83"/>
            <p:cNvSpPr>
              <a:spLocks/>
            </p:cNvSpPr>
            <p:nvPr userDrawn="1"/>
          </p:nvSpPr>
          <p:spPr bwMode="ltGray">
            <a:xfrm>
              <a:off x="4784" y="275"/>
              <a:ext cx="22" cy="10"/>
            </a:xfrm>
            <a:custGeom>
              <a:avLst/>
              <a:gdLst>
                <a:gd name="T0" fmla="*/ 0 w 41"/>
                <a:gd name="T1" fmla="*/ 0 h 29"/>
                <a:gd name="T2" fmla="*/ 1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7" name="Freeform 84"/>
            <p:cNvSpPr>
              <a:spLocks/>
            </p:cNvSpPr>
            <p:nvPr userDrawn="1"/>
          </p:nvSpPr>
          <p:spPr bwMode="ltGray">
            <a:xfrm>
              <a:off x="4293" y="246"/>
              <a:ext cx="438" cy="152"/>
            </a:xfrm>
            <a:custGeom>
              <a:avLst/>
              <a:gdLst>
                <a:gd name="T0" fmla="*/ 73 w 438"/>
                <a:gd name="T1" fmla="*/ 1 h 152"/>
                <a:gd name="T2" fmla="*/ 438 w 438"/>
                <a:gd name="T3" fmla="*/ 0 h 152"/>
                <a:gd name="T4" fmla="*/ 416 w 438"/>
                <a:gd name="T5" fmla="*/ 54 h 152"/>
                <a:gd name="T6" fmla="*/ 397 w 438"/>
                <a:gd name="T7" fmla="*/ 68 h 152"/>
                <a:gd name="T8" fmla="*/ 392 w 438"/>
                <a:gd name="T9" fmla="*/ 70 h 152"/>
                <a:gd name="T10" fmla="*/ 375 w 438"/>
                <a:gd name="T11" fmla="*/ 73 h 152"/>
                <a:gd name="T12" fmla="*/ 361 w 438"/>
                <a:gd name="T13" fmla="*/ 88 h 152"/>
                <a:gd name="T14" fmla="*/ 362 w 438"/>
                <a:gd name="T15" fmla="*/ 99 h 152"/>
                <a:gd name="T16" fmla="*/ 364 w 438"/>
                <a:gd name="T17" fmla="*/ 107 h 152"/>
                <a:gd name="T18" fmla="*/ 366 w 438"/>
                <a:gd name="T19" fmla="*/ 113 h 152"/>
                <a:gd name="T20" fmla="*/ 362 w 438"/>
                <a:gd name="T21" fmla="*/ 122 h 152"/>
                <a:gd name="T22" fmla="*/ 351 w 438"/>
                <a:gd name="T23" fmla="*/ 120 h 152"/>
                <a:gd name="T24" fmla="*/ 342 w 438"/>
                <a:gd name="T25" fmla="*/ 129 h 152"/>
                <a:gd name="T26" fmla="*/ 347 w 438"/>
                <a:gd name="T27" fmla="*/ 105 h 152"/>
                <a:gd name="T28" fmla="*/ 338 w 438"/>
                <a:gd name="T29" fmla="*/ 100 h 152"/>
                <a:gd name="T30" fmla="*/ 344 w 438"/>
                <a:gd name="T31" fmla="*/ 93 h 152"/>
                <a:gd name="T32" fmla="*/ 342 w 438"/>
                <a:gd name="T33" fmla="*/ 89 h 152"/>
                <a:gd name="T34" fmla="*/ 320 w 438"/>
                <a:gd name="T35" fmla="*/ 94 h 152"/>
                <a:gd name="T36" fmla="*/ 317 w 438"/>
                <a:gd name="T37" fmla="*/ 85 h 152"/>
                <a:gd name="T38" fmla="*/ 297 w 438"/>
                <a:gd name="T39" fmla="*/ 94 h 152"/>
                <a:gd name="T40" fmla="*/ 320 w 438"/>
                <a:gd name="T41" fmla="*/ 103 h 152"/>
                <a:gd name="T42" fmla="*/ 305 w 438"/>
                <a:gd name="T43" fmla="*/ 117 h 152"/>
                <a:gd name="T44" fmla="*/ 311 w 438"/>
                <a:gd name="T45" fmla="*/ 126 h 152"/>
                <a:gd name="T46" fmla="*/ 315 w 438"/>
                <a:gd name="T47" fmla="*/ 138 h 152"/>
                <a:gd name="T48" fmla="*/ 309 w 438"/>
                <a:gd name="T49" fmla="*/ 139 h 152"/>
                <a:gd name="T50" fmla="*/ 314 w 438"/>
                <a:gd name="T51" fmla="*/ 144 h 152"/>
                <a:gd name="T52" fmla="*/ 307 w 438"/>
                <a:gd name="T53" fmla="*/ 152 h 152"/>
                <a:gd name="T54" fmla="*/ 0 w 438"/>
                <a:gd name="T55" fmla="*/ 149 h 152"/>
                <a:gd name="T56" fmla="*/ 73 w 438"/>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8" h="152">
                  <a:moveTo>
                    <a:pt x="73" y="1"/>
                  </a:moveTo>
                  <a:lnTo>
                    <a:pt x="438" y="0"/>
                  </a:lnTo>
                  <a:cubicBezTo>
                    <a:pt x="432"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8" name="Freeform 85"/>
            <p:cNvSpPr>
              <a:spLocks/>
            </p:cNvSpPr>
            <p:nvPr userDrawn="1"/>
          </p:nvSpPr>
          <p:spPr bwMode="ltGray">
            <a:xfrm>
              <a:off x="4731" y="240"/>
              <a:ext cx="24" cy="55"/>
            </a:xfrm>
            <a:custGeom>
              <a:avLst/>
              <a:gdLst>
                <a:gd name="T0" fmla="*/ 1 w 47"/>
                <a:gd name="T1" fmla="*/ 0 h 165"/>
                <a:gd name="T2" fmla="*/ 1 w 47"/>
                <a:gd name="T3" fmla="*/ 0 h 165"/>
                <a:gd name="T4" fmla="*/ 1 w 47"/>
                <a:gd name="T5" fmla="*/ 0 h 165"/>
                <a:gd name="T6" fmla="*/ 1 w 47"/>
                <a:gd name="T7" fmla="*/ 0 h 165"/>
                <a:gd name="T8" fmla="*/ 1 w 47"/>
                <a:gd name="T9" fmla="*/ 0 h 165"/>
                <a:gd name="T10" fmla="*/ 1 w 47"/>
                <a:gd name="T11" fmla="*/ 0 h 165"/>
                <a:gd name="T12" fmla="*/ 1 w 47"/>
                <a:gd name="T13" fmla="*/ 0 h 165"/>
                <a:gd name="T14" fmla="*/ 1 w 47"/>
                <a:gd name="T15" fmla="*/ 0 h 165"/>
                <a:gd name="T16" fmla="*/ 1 w 47"/>
                <a:gd name="T17" fmla="*/ 0 h 165"/>
                <a:gd name="T18" fmla="*/ 1 w 47"/>
                <a:gd name="T19" fmla="*/ 0 h 165"/>
                <a:gd name="T20" fmla="*/ 1 w 47"/>
                <a:gd name="T21" fmla="*/ 0 h 165"/>
                <a:gd name="T22" fmla="*/ 1 w 47"/>
                <a:gd name="T23" fmla="*/ 0 h 165"/>
                <a:gd name="T24" fmla="*/ 1 w 47"/>
                <a:gd name="T25" fmla="*/ 0 h 165"/>
                <a:gd name="T26" fmla="*/ 1 w 47"/>
                <a:gd name="T27" fmla="*/ 0 h 165"/>
                <a:gd name="T28" fmla="*/ 1 w 47"/>
                <a:gd name="T29" fmla="*/ 0 h 165"/>
                <a:gd name="T30" fmla="*/ 1 w 47"/>
                <a:gd name="T31" fmla="*/ 0 h 165"/>
                <a:gd name="T32" fmla="*/ 1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9" name="Freeform 86"/>
            <p:cNvSpPr>
              <a:spLocks/>
            </p:cNvSpPr>
            <p:nvPr userDrawn="1"/>
          </p:nvSpPr>
          <p:spPr bwMode="ltGray">
            <a:xfrm>
              <a:off x="4719" y="287"/>
              <a:ext cx="59" cy="38"/>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0" name="Freeform 87"/>
            <p:cNvSpPr>
              <a:spLocks/>
            </p:cNvSpPr>
            <p:nvPr userDrawn="1"/>
          </p:nvSpPr>
          <p:spPr bwMode="ltGray">
            <a:xfrm>
              <a:off x="4656"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1" name="Freeform 88"/>
            <p:cNvSpPr>
              <a:spLocks/>
            </p:cNvSpPr>
            <p:nvPr userDrawn="1"/>
          </p:nvSpPr>
          <p:spPr bwMode="ltGray">
            <a:xfrm>
              <a:off x="4709"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2" name="Freeform 89"/>
            <p:cNvSpPr>
              <a:spLocks/>
            </p:cNvSpPr>
            <p:nvPr userDrawn="1"/>
          </p:nvSpPr>
          <p:spPr bwMode="ltGray">
            <a:xfrm>
              <a:off x="4261"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3" name="Freeform 90"/>
            <p:cNvSpPr>
              <a:spLocks/>
            </p:cNvSpPr>
            <p:nvPr userDrawn="1"/>
          </p:nvSpPr>
          <p:spPr bwMode="ltGray">
            <a:xfrm>
              <a:off x="4322"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4" name="Freeform 91"/>
            <p:cNvSpPr>
              <a:spLocks/>
            </p:cNvSpPr>
            <p:nvPr userDrawn="1"/>
          </p:nvSpPr>
          <p:spPr bwMode="ltGray">
            <a:xfrm>
              <a:off x="4588"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5" name="Freeform 92"/>
            <p:cNvSpPr>
              <a:spLocks/>
            </p:cNvSpPr>
            <p:nvPr userDrawn="1"/>
          </p:nvSpPr>
          <p:spPr bwMode="ltGray">
            <a:xfrm>
              <a:off x="4639"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6" name="Freeform 93"/>
            <p:cNvSpPr>
              <a:spLocks/>
            </p:cNvSpPr>
            <p:nvPr userDrawn="1"/>
          </p:nvSpPr>
          <p:spPr bwMode="ltGray">
            <a:xfrm>
              <a:off x="3709" y="315"/>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7" name="Freeform 94"/>
            <p:cNvSpPr>
              <a:spLocks/>
            </p:cNvSpPr>
            <p:nvPr userDrawn="1"/>
          </p:nvSpPr>
          <p:spPr bwMode="ltGray">
            <a:xfrm>
              <a:off x="3877" y="448"/>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8" name="Freeform 95"/>
            <p:cNvSpPr>
              <a:spLocks/>
            </p:cNvSpPr>
            <p:nvPr userDrawn="1"/>
          </p:nvSpPr>
          <p:spPr bwMode="ltGray">
            <a:xfrm>
              <a:off x="4164"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9" name="Freeform 96"/>
            <p:cNvSpPr>
              <a:spLocks/>
            </p:cNvSpPr>
            <p:nvPr userDrawn="1"/>
          </p:nvSpPr>
          <p:spPr bwMode="ltGray">
            <a:xfrm>
              <a:off x="4155"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0" name="Freeform 97"/>
            <p:cNvSpPr>
              <a:spLocks/>
            </p:cNvSpPr>
            <p:nvPr userDrawn="1"/>
          </p:nvSpPr>
          <p:spPr bwMode="ltGray">
            <a:xfrm>
              <a:off x="3760"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1" name="Freeform 98"/>
            <p:cNvSpPr>
              <a:spLocks/>
            </p:cNvSpPr>
            <p:nvPr userDrawn="1"/>
          </p:nvSpPr>
          <p:spPr bwMode="ltGray">
            <a:xfrm>
              <a:off x="4062"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2" name="Freeform 99"/>
            <p:cNvSpPr>
              <a:spLocks/>
            </p:cNvSpPr>
            <p:nvPr userDrawn="1"/>
          </p:nvSpPr>
          <p:spPr bwMode="ltGray">
            <a:xfrm>
              <a:off x="3861"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3" name="Freeform 100"/>
            <p:cNvSpPr>
              <a:spLocks/>
            </p:cNvSpPr>
            <p:nvPr userDrawn="1"/>
          </p:nvSpPr>
          <p:spPr bwMode="ltGray">
            <a:xfrm>
              <a:off x="3981" y="282"/>
              <a:ext cx="9"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4" name="Freeform 101"/>
            <p:cNvSpPr>
              <a:spLocks/>
            </p:cNvSpPr>
            <p:nvPr userDrawn="1"/>
          </p:nvSpPr>
          <p:spPr bwMode="ltGray">
            <a:xfrm>
              <a:off x="3966" y="296"/>
              <a:ext cx="22" cy="11"/>
            </a:xfrm>
            <a:custGeom>
              <a:avLst/>
              <a:gdLst>
                <a:gd name="T0" fmla="*/ 1 w 44"/>
                <a:gd name="T1" fmla="*/ 0 h 32"/>
                <a:gd name="T2" fmla="*/ 1 w 44"/>
                <a:gd name="T3" fmla="*/ 0 h 32"/>
                <a:gd name="T4" fmla="*/ 1 w 44"/>
                <a:gd name="T5" fmla="*/ 0 h 32"/>
                <a:gd name="T6" fmla="*/ 1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5" name="Freeform 102"/>
            <p:cNvSpPr>
              <a:spLocks/>
            </p:cNvSpPr>
            <p:nvPr userDrawn="1"/>
          </p:nvSpPr>
          <p:spPr bwMode="ltGray">
            <a:xfrm>
              <a:off x="4028"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6" name="Freeform 103"/>
            <p:cNvSpPr>
              <a:spLocks/>
            </p:cNvSpPr>
            <p:nvPr userDrawn="1"/>
          </p:nvSpPr>
          <p:spPr bwMode="ltGray">
            <a:xfrm>
              <a:off x="4083"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7" name="Freeform 104"/>
            <p:cNvSpPr>
              <a:spLocks/>
            </p:cNvSpPr>
            <p:nvPr userDrawn="1"/>
          </p:nvSpPr>
          <p:spPr bwMode="ltGray">
            <a:xfrm>
              <a:off x="3936" y="295"/>
              <a:ext cx="18" cy="10"/>
            </a:xfrm>
            <a:custGeom>
              <a:avLst/>
              <a:gdLst>
                <a:gd name="T0" fmla="*/ 1 w 31"/>
                <a:gd name="T1" fmla="*/ 0 h 30"/>
                <a:gd name="T2" fmla="*/ 1 w 31"/>
                <a:gd name="T3" fmla="*/ 0 h 30"/>
                <a:gd name="T4" fmla="*/ 1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grpSp>
      <p:sp>
        <p:nvSpPr>
          <p:cNvPr id="2054" name="Line 105"/>
          <p:cNvSpPr>
            <a:spLocks noChangeShapeType="1"/>
          </p:cNvSpPr>
          <p:nvPr/>
        </p:nvSpPr>
        <p:spPr bwMode="white">
          <a:xfrm>
            <a:off x="2406651" y="522288"/>
            <a:ext cx="9569449"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5" name="Line 106"/>
          <p:cNvSpPr>
            <a:spLocks noChangeShapeType="1"/>
          </p:cNvSpPr>
          <p:nvPr/>
        </p:nvSpPr>
        <p:spPr bwMode="white">
          <a:xfrm>
            <a:off x="28702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6" name="Line 107"/>
          <p:cNvSpPr>
            <a:spLocks noChangeShapeType="1"/>
          </p:cNvSpPr>
          <p:nvPr/>
        </p:nvSpPr>
        <p:spPr bwMode="white">
          <a:xfrm>
            <a:off x="3333751"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7" name="Line 108"/>
          <p:cNvSpPr>
            <a:spLocks noChangeShapeType="1"/>
          </p:cNvSpPr>
          <p:nvPr/>
        </p:nvSpPr>
        <p:spPr bwMode="white">
          <a:xfrm>
            <a:off x="379941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8" name="Line 109"/>
          <p:cNvSpPr>
            <a:spLocks noChangeShapeType="1"/>
          </p:cNvSpPr>
          <p:nvPr/>
        </p:nvSpPr>
        <p:spPr bwMode="white">
          <a:xfrm>
            <a:off x="426296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9" name="Line 110"/>
          <p:cNvSpPr>
            <a:spLocks noChangeShapeType="1"/>
          </p:cNvSpPr>
          <p:nvPr/>
        </p:nvSpPr>
        <p:spPr bwMode="white">
          <a:xfrm>
            <a:off x="47244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0" name="Line 111"/>
          <p:cNvSpPr>
            <a:spLocks noChangeShapeType="1"/>
          </p:cNvSpPr>
          <p:nvPr/>
        </p:nvSpPr>
        <p:spPr bwMode="white">
          <a:xfrm>
            <a:off x="519006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1" name="Line 112"/>
          <p:cNvSpPr>
            <a:spLocks noChangeShapeType="1"/>
          </p:cNvSpPr>
          <p:nvPr/>
        </p:nvSpPr>
        <p:spPr bwMode="white">
          <a:xfrm>
            <a:off x="565361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2" name="Line 113"/>
          <p:cNvSpPr>
            <a:spLocks noChangeShapeType="1"/>
          </p:cNvSpPr>
          <p:nvPr/>
        </p:nvSpPr>
        <p:spPr bwMode="white">
          <a:xfrm>
            <a:off x="61214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3" name="Line 114"/>
          <p:cNvSpPr>
            <a:spLocks noChangeShapeType="1"/>
          </p:cNvSpPr>
          <p:nvPr/>
        </p:nvSpPr>
        <p:spPr bwMode="white">
          <a:xfrm>
            <a:off x="6582833"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4" name="Line 115"/>
          <p:cNvSpPr>
            <a:spLocks noChangeShapeType="1"/>
          </p:cNvSpPr>
          <p:nvPr/>
        </p:nvSpPr>
        <p:spPr bwMode="white">
          <a:xfrm>
            <a:off x="70485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5" name="Line 116"/>
          <p:cNvSpPr>
            <a:spLocks noChangeShapeType="1"/>
          </p:cNvSpPr>
          <p:nvPr/>
        </p:nvSpPr>
        <p:spPr bwMode="white">
          <a:xfrm>
            <a:off x="751416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6" name="Line 117"/>
          <p:cNvSpPr>
            <a:spLocks noChangeShapeType="1"/>
          </p:cNvSpPr>
          <p:nvPr/>
        </p:nvSpPr>
        <p:spPr bwMode="white">
          <a:xfrm>
            <a:off x="79756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7" name="Line 118"/>
          <p:cNvSpPr>
            <a:spLocks noChangeShapeType="1"/>
          </p:cNvSpPr>
          <p:nvPr/>
        </p:nvSpPr>
        <p:spPr bwMode="white">
          <a:xfrm>
            <a:off x="8439151"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8" name="Line 119"/>
          <p:cNvSpPr>
            <a:spLocks noChangeShapeType="1"/>
          </p:cNvSpPr>
          <p:nvPr/>
        </p:nvSpPr>
        <p:spPr bwMode="white">
          <a:xfrm>
            <a:off x="89027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9" name="Line 120"/>
          <p:cNvSpPr>
            <a:spLocks noChangeShapeType="1"/>
          </p:cNvSpPr>
          <p:nvPr/>
        </p:nvSpPr>
        <p:spPr bwMode="white">
          <a:xfrm>
            <a:off x="9368367" y="168275"/>
            <a:ext cx="0" cy="668338"/>
          </a:xfrm>
          <a:prstGeom prst="line">
            <a:avLst/>
          </a:prstGeom>
          <a:noFill/>
          <a:ln w="9525">
            <a:solidFill>
              <a:srgbClr val="B3D5FB"/>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0" name="Line 121"/>
          <p:cNvSpPr>
            <a:spLocks noChangeShapeType="1"/>
          </p:cNvSpPr>
          <p:nvPr/>
        </p:nvSpPr>
        <p:spPr bwMode="white">
          <a:xfrm>
            <a:off x="9834033"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1" name="Line 122"/>
          <p:cNvSpPr>
            <a:spLocks noChangeShapeType="1"/>
          </p:cNvSpPr>
          <p:nvPr/>
        </p:nvSpPr>
        <p:spPr bwMode="white">
          <a:xfrm>
            <a:off x="1029546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2" name="Line 123"/>
          <p:cNvSpPr>
            <a:spLocks noChangeShapeType="1"/>
          </p:cNvSpPr>
          <p:nvPr/>
        </p:nvSpPr>
        <p:spPr bwMode="white">
          <a:xfrm>
            <a:off x="10761133"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3" name="Line 124"/>
          <p:cNvSpPr>
            <a:spLocks noChangeShapeType="1"/>
          </p:cNvSpPr>
          <p:nvPr/>
        </p:nvSpPr>
        <p:spPr bwMode="white">
          <a:xfrm>
            <a:off x="11224684"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4" name="Line 125"/>
          <p:cNvSpPr>
            <a:spLocks noChangeShapeType="1"/>
          </p:cNvSpPr>
          <p:nvPr/>
        </p:nvSpPr>
        <p:spPr bwMode="white">
          <a:xfrm>
            <a:off x="1168611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5" name="Line 126"/>
          <p:cNvSpPr>
            <a:spLocks noChangeShapeType="1"/>
          </p:cNvSpPr>
          <p:nvPr/>
        </p:nvSpPr>
        <p:spPr bwMode="ltGray">
          <a:xfrm>
            <a:off x="6582833" y="166688"/>
            <a:ext cx="0" cy="227012"/>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6" name="Line 127"/>
          <p:cNvSpPr>
            <a:spLocks noChangeShapeType="1"/>
          </p:cNvSpPr>
          <p:nvPr/>
        </p:nvSpPr>
        <p:spPr bwMode="ltGray">
          <a:xfrm>
            <a:off x="6832600" y="522288"/>
            <a:ext cx="14393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7" name="Line 128"/>
          <p:cNvSpPr>
            <a:spLocks noChangeShapeType="1"/>
          </p:cNvSpPr>
          <p:nvPr/>
        </p:nvSpPr>
        <p:spPr bwMode="ltGray">
          <a:xfrm>
            <a:off x="7048500" y="550863"/>
            <a:ext cx="0" cy="4445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8" name="Line 129"/>
          <p:cNvSpPr>
            <a:spLocks noChangeShapeType="1"/>
          </p:cNvSpPr>
          <p:nvPr/>
        </p:nvSpPr>
        <p:spPr bwMode="ltGray">
          <a:xfrm>
            <a:off x="7514167" y="709613"/>
            <a:ext cx="0" cy="12700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9" name="Line 130"/>
          <p:cNvSpPr>
            <a:spLocks noChangeShapeType="1"/>
          </p:cNvSpPr>
          <p:nvPr/>
        </p:nvSpPr>
        <p:spPr bwMode="ltGray">
          <a:xfrm>
            <a:off x="8904817" y="346075"/>
            <a:ext cx="0" cy="287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0" name="Line 131"/>
          <p:cNvSpPr>
            <a:spLocks noChangeShapeType="1"/>
          </p:cNvSpPr>
          <p:nvPr/>
        </p:nvSpPr>
        <p:spPr bwMode="ltGray">
          <a:xfrm>
            <a:off x="8714318" y="522288"/>
            <a:ext cx="706967"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1" name="Line 132"/>
          <p:cNvSpPr>
            <a:spLocks noChangeShapeType="1"/>
          </p:cNvSpPr>
          <p:nvPr/>
        </p:nvSpPr>
        <p:spPr bwMode="ltGray">
          <a:xfrm>
            <a:off x="9368367" y="368300"/>
            <a:ext cx="0" cy="46990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2" name="Line 133"/>
          <p:cNvSpPr>
            <a:spLocks noChangeShapeType="1"/>
          </p:cNvSpPr>
          <p:nvPr/>
        </p:nvSpPr>
        <p:spPr bwMode="ltGray">
          <a:xfrm flipV="1">
            <a:off x="9372600" y="169864"/>
            <a:ext cx="0" cy="79375"/>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3" name="Line 134"/>
          <p:cNvSpPr>
            <a:spLocks noChangeShapeType="1"/>
          </p:cNvSpPr>
          <p:nvPr/>
        </p:nvSpPr>
        <p:spPr bwMode="ltGray">
          <a:xfrm flipV="1">
            <a:off x="9834033" y="166688"/>
            <a:ext cx="0" cy="290512"/>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4" name="Line 135"/>
          <p:cNvSpPr>
            <a:spLocks noChangeShapeType="1"/>
          </p:cNvSpPr>
          <p:nvPr/>
        </p:nvSpPr>
        <p:spPr bwMode="ltGray">
          <a:xfrm flipH="1">
            <a:off x="10136718" y="522288"/>
            <a:ext cx="158749"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5" name="Line 136"/>
          <p:cNvSpPr>
            <a:spLocks noChangeShapeType="1"/>
          </p:cNvSpPr>
          <p:nvPr/>
        </p:nvSpPr>
        <p:spPr bwMode="ltGray">
          <a:xfrm flipH="1">
            <a:off x="9867900" y="522288"/>
            <a:ext cx="127000"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6" name="Line 137"/>
          <p:cNvSpPr>
            <a:spLocks noChangeShapeType="1"/>
          </p:cNvSpPr>
          <p:nvPr/>
        </p:nvSpPr>
        <p:spPr bwMode="ltGray">
          <a:xfrm flipV="1">
            <a:off x="10295467" y="166688"/>
            <a:ext cx="0" cy="43180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7" name="Line 138"/>
          <p:cNvSpPr>
            <a:spLocks noChangeShapeType="1"/>
          </p:cNvSpPr>
          <p:nvPr/>
        </p:nvSpPr>
        <p:spPr bwMode="ltGray">
          <a:xfrm>
            <a:off x="10761133" y="742951"/>
            <a:ext cx="0" cy="53975"/>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8" name="Line 139"/>
          <p:cNvSpPr>
            <a:spLocks noChangeShapeType="1"/>
          </p:cNvSpPr>
          <p:nvPr/>
        </p:nvSpPr>
        <p:spPr bwMode="ltGray">
          <a:xfrm>
            <a:off x="5192184" y="173038"/>
            <a:ext cx="0" cy="100012"/>
          </a:xfrm>
          <a:prstGeom prst="line">
            <a:avLst/>
          </a:prstGeom>
          <a:noFill/>
          <a:ln w="9525">
            <a:solidFill>
              <a:srgbClr val="B3D5FB"/>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9" name="Line 140"/>
          <p:cNvSpPr>
            <a:spLocks noChangeShapeType="1"/>
          </p:cNvSpPr>
          <p:nvPr/>
        </p:nvSpPr>
        <p:spPr bwMode="ltGray">
          <a:xfrm>
            <a:off x="4726517" y="168276"/>
            <a:ext cx="0" cy="538163"/>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0" name="Line 141"/>
          <p:cNvSpPr>
            <a:spLocks noChangeShapeType="1"/>
          </p:cNvSpPr>
          <p:nvPr/>
        </p:nvSpPr>
        <p:spPr bwMode="ltGray">
          <a:xfrm flipH="1">
            <a:off x="4675718" y="522288"/>
            <a:ext cx="13758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1" name="Line 142"/>
          <p:cNvSpPr>
            <a:spLocks noChangeShapeType="1"/>
          </p:cNvSpPr>
          <p:nvPr/>
        </p:nvSpPr>
        <p:spPr bwMode="ltGray">
          <a:xfrm>
            <a:off x="4402667" y="522288"/>
            <a:ext cx="120651"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2" name="Line 143"/>
          <p:cNvSpPr>
            <a:spLocks noChangeShapeType="1"/>
          </p:cNvSpPr>
          <p:nvPr/>
        </p:nvSpPr>
        <p:spPr bwMode="ltGray">
          <a:xfrm flipH="1">
            <a:off x="3992033" y="522288"/>
            <a:ext cx="16933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3" name="Line 144"/>
          <p:cNvSpPr>
            <a:spLocks noChangeShapeType="1"/>
          </p:cNvSpPr>
          <p:nvPr/>
        </p:nvSpPr>
        <p:spPr bwMode="ltGray">
          <a:xfrm>
            <a:off x="3240617" y="522288"/>
            <a:ext cx="70908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4" name="Line 145"/>
          <p:cNvSpPr>
            <a:spLocks noChangeShapeType="1"/>
          </p:cNvSpPr>
          <p:nvPr/>
        </p:nvSpPr>
        <p:spPr bwMode="ltGray">
          <a:xfrm>
            <a:off x="3795184" y="365125"/>
            <a:ext cx="0" cy="47625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5" name="Line 146"/>
          <p:cNvSpPr>
            <a:spLocks noChangeShapeType="1"/>
          </p:cNvSpPr>
          <p:nvPr/>
        </p:nvSpPr>
        <p:spPr bwMode="ltGray">
          <a:xfrm>
            <a:off x="3333751" y="393700"/>
            <a:ext cx="0" cy="2492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6" name="Line 147"/>
          <p:cNvSpPr>
            <a:spLocks noChangeShapeType="1"/>
          </p:cNvSpPr>
          <p:nvPr/>
        </p:nvSpPr>
        <p:spPr bwMode="ltGray">
          <a:xfrm flipH="1" flipV="1">
            <a:off x="3799417" y="165101"/>
            <a:ext cx="0" cy="42863"/>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7" name="Line 148"/>
          <p:cNvSpPr>
            <a:spLocks noChangeShapeType="1"/>
          </p:cNvSpPr>
          <p:nvPr/>
        </p:nvSpPr>
        <p:spPr bwMode="ltGray">
          <a:xfrm>
            <a:off x="4265084" y="279400"/>
            <a:ext cx="0" cy="15240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8" name="Line 149"/>
          <p:cNvSpPr>
            <a:spLocks noChangeShapeType="1"/>
          </p:cNvSpPr>
          <p:nvPr/>
        </p:nvSpPr>
        <p:spPr bwMode="ltGray">
          <a:xfrm flipV="1">
            <a:off x="4265084" y="168276"/>
            <a:ext cx="0" cy="34925"/>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9" name="Line 150"/>
          <p:cNvSpPr>
            <a:spLocks noChangeShapeType="1"/>
          </p:cNvSpPr>
          <p:nvPr/>
        </p:nvSpPr>
        <p:spPr bwMode="ltGray">
          <a:xfrm>
            <a:off x="9472085" y="520700"/>
            <a:ext cx="16298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100" name="Rectangle 155"/>
          <p:cNvSpPr>
            <a:spLocks noChangeArrowheads="1"/>
          </p:cNvSpPr>
          <p:nvPr/>
        </p:nvSpPr>
        <p:spPr bwMode="auto">
          <a:xfrm>
            <a:off x="239184" y="6381750"/>
            <a:ext cx="11811000" cy="357188"/>
          </a:xfrm>
          <a:prstGeom prst="rect">
            <a:avLst/>
          </a:prstGeom>
          <a:solidFill>
            <a:srgbClr val="9ABBF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eaLnBrk="1" hangingPunct="1">
              <a:defRPr/>
            </a:pPr>
            <a:endParaRPr lang="ru-RU" altLang="ru-RU" sz="1800">
              <a:solidFill>
                <a:srgbClr val="000000"/>
              </a:solidFill>
              <a:latin typeface="Arial" charset="0"/>
            </a:endParaRPr>
          </a:p>
        </p:txBody>
      </p:sp>
      <p:sp>
        <p:nvSpPr>
          <p:cNvPr id="2101" name="Rectangle 160"/>
          <p:cNvSpPr>
            <a:spLocks noChangeArrowheads="1"/>
          </p:cNvSpPr>
          <p:nvPr/>
        </p:nvSpPr>
        <p:spPr bwMode="auto">
          <a:xfrm>
            <a:off x="2491318" y="314326"/>
            <a:ext cx="9368367"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2" tIns="45711" rIns="91422" bIns="45711"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defRPr/>
            </a:pPr>
            <a:endParaRPr lang="ru-RU" altLang="ru-RU" sz="2800">
              <a:solidFill>
                <a:srgbClr val="000000"/>
              </a:solidFill>
              <a:latin typeface="Dutch801 Rm BT" pitchFamily="18" charset="0"/>
            </a:endParaRPr>
          </a:p>
        </p:txBody>
      </p:sp>
      <p:sp>
        <p:nvSpPr>
          <p:cNvPr id="2102" name="Rectangle 161"/>
          <p:cNvSpPr>
            <a:spLocks noChangeArrowheads="1"/>
          </p:cNvSpPr>
          <p:nvPr/>
        </p:nvSpPr>
        <p:spPr bwMode="auto">
          <a:xfrm>
            <a:off x="571500" y="6400800"/>
            <a:ext cx="9696451"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2" tIns="45711" rIns="91422" bIns="45711"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eaLnBrk="1" hangingPunct="1">
              <a:defRPr/>
            </a:pPr>
            <a:endParaRPr lang="ru-RU" altLang="ru-RU" sz="1200">
              <a:solidFill>
                <a:srgbClr val="000000"/>
              </a:solidFill>
              <a:latin typeface="Arial" charset="0"/>
            </a:endParaRPr>
          </a:p>
        </p:txBody>
      </p:sp>
      <p:sp>
        <p:nvSpPr>
          <p:cNvPr id="81062" name="Rectangle 166"/>
          <p:cNvSpPr>
            <a:spLocks noGrp="1" noChangeArrowheads="1"/>
          </p:cNvSpPr>
          <p:nvPr>
            <p:ph type="sldNum" sz="quarter" idx="4"/>
          </p:nvPr>
        </p:nvSpPr>
        <p:spPr bwMode="auto">
          <a:xfrm>
            <a:off x="11061701" y="6505576"/>
            <a:ext cx="935567" cy="214313"/>
          </a:xfrm>
          <a:prstGeom prst="rect">
            <a:avLst/>
          </a:prstGeom>
          <a:noFill/>
          <a:ln w="9525">
            <a:noFill/>
            <a:miter lim="800000"/>
            <a:headEnd/>
            <a:tailEnd/>
          </a:ln>
          <a:effectLst/>
        </p:spPr>
        <p:txBody>
          <a:bodyPr vert="horz" wrap="square" lIns="91422" tIns="45711" rIns="91422" bIns="45711" numCol="1" anchor="b" anchorCtr="0" compatLnSpc="1">
            <a:prstTxWarp prst="textNoShape">
              <a:avLst/>
            </a:prstTxWarp>
          </a:bodyPr>
          <a:lstStyle>
            <a:lvl1pPr algn="ctr">
              <a:defRPr sz="1600">
                <a:solidFill>
                  <a:srgbClr val="000000"/>
                </a:solidFill>
                <a:latin typeface="Comic Sans MS" pitchFamily="66" charset="0"/>
              </a:defRPr>
            </a:lvl1pPr>
          </a:lstStyle>
          <a:p>
            <a:pPr>
              <a:defRPr/>
            </a:pPr>
            <a:fld id="{296DBD3E-89D7-4EF5-A1B2-B6E3A3C38E7D}" type="slidenum">
              <a:rPr lang="ru-RU"/>
              <a:pPr>
                <a:defRPr/>
              </a:pPr>
              <a:t>‹#›</a:t>
            </a:fld>
            <a:endParaRPr lang="ru-RU"/>
          </a:p>
        </p:txBody>
      </p:sp>
      <p:sp>
        <p:nvSpPr>
          <p:cNvPr id="81065" name="Rectangle 169"/>
          <p:cNvSpPr>
            <a:spLocks noChangeArrowheads="1"/>
          </p:cNvSpPr>
          <p:nvPr/>
        </p:nvSpPr>
        <p:spPr bwMode="auto">
          <a:xfrm>
            <a:off x="2667000" y="6392863"/>
            <a:ext cx="7518400" cy="336550"/>
          </a:xfrm>
          <a:prstGeom prst="rect">
            <a:avLst/>
          </a:prstGeom>
          <a:noFill/>
          <a:ln w="9525">
            <a:noFill/>
            <a:miter lim="800000"/>
            <a:headEnd/>
            <a:tailEnd/>
          </a:ln>
          <a:effectLst/>
        </p:spPr>
        <p:txBody>
          <a:bodyPr>
            <a:spAutoFit/>
          </a:bodyPr>
          <a:lstStyle/>
          <a:p>
            <a:pPr algn="ctr">
              <a:spcBef>
                <a:spcPct val="20000"/>
              </a:spcBef>
              <a:defRPr/>
            </a:pPr>
            <a:r>
              <a:rPr lang="ru-RU" sz="1600">
                <a:solidFill>
                  <a:srgbClr val="000000"/>
                </a:solidFill>
                <a:effectLst>
                  <a:outerShdw blurRad="38100" dist="38100" dir="2700000" algn="tl">
                    <a:srgbClr val="C0C0C0"/>
                  </a:outerShdw>
                </a:effectLst>
                <a:latin typeface="Arial" charset="0"/>
              </a:rPr>
              <a:t>Орловский государственный технический университет</a:t>
            </a:r>
          </a:p>
        </p:txBody>
      </p:sp>
      <p:sp>
        <p:nvSpPr>
          <p:cNvPr id="2105" name="Rectangle 173"/>
          <p:cNvSpPr>
            <a:spLocks noChangeArrowheads="1"/>
          </p:cNvSpPr>
          <p:nvPr/>
        </p:nvSpPr>
        <p:spPr bwMode="auto">
          <a:xfrm>
            <a:off x="0" y="272601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eaLnBrk="1" hangingPunct="1">
              <a:defRPr/>
            </a:pPr>
            <a:endParaRPr lang="ru-RU" altLang="ru-RU" sz="1800">
              <a:solidFill>
                <a:srgbClr val="000000"/>
              </a:solidFill>
              <a:latin typeface="Arial" charset="0"/>
            </a:endParaRPr>
          </a:p>
        </p:txBody>
      </p:sp>
    </p:spTree>
  </p:cSld>
  <p:clrMap bg1="lt1" tx1="dk1" bg2="lt2" tx2="dk2" accent1="accent1" accent2="accent2" accent3="accent3" accent4="accent4" accent5="accent5" accent6="accent6" hlink="hlink" folHlink="folHlink"/>
  <p:sldLayoutIdLst>
    <p:sldLayoutId id="2147484431" r:id="rId1"/>
    <p:sldLayoutId id="2147484432" r:id="rId2"/>
    <p:sldLayoutId id="2147484433" r:id="rId3"/>
    <p:sldLayoutId id="2147484434" r:id="rId4"/>
    <p:sldLayoutId id="2147484435" r:id="rId5"/>
    <p:sldLayoutId id="2147484436" r:id="rId6"/>
    <p:sldLayoutId id="2147484437" r:id="rId7"/>
    <p:sldLayoutId id="2147484438" r:id="rId8"/>
    <p:sldLayoutId id="2147484439" r:id="rId9"/>
    <p:sldLayoutId id="2147484440" r:id="rId10"/>
    <p:sldLayoutId id="2147484441" r:id="rId11"/>
    <p:sldLayoutId id="2147484442" r:id="rId12"/>
  </p:sldLayoutIdLst>
  <p:transition/>
  <p:hf hdr="0" ftr="0" dt="0"/>
  <p:txStyles>
    <p:titleStyle>
      <a:lvl1pPr algn="ctr" rtl="0" eaLnBrk="0" fontAlgn="base" hangingPunct="0">
        <a:spcBef>
          <a:spcPct val="0"/>
        </a:spcBef>
        <a:spcAft>
          <a:spcPct val="0"/>
        </a:spcAft>
        <a:defRPr sz="2300" b="1" i="1">
          <a:solidFill>
            <a:schemeClr val="tx1"/>
          </a:solidFill>
          <a:latin typeface="+mj-lt"/>
          <a:ea typeface="+mj-ea"/>
          <a:cs typeface="+mj-cs"/>
        </a:defRPr>
      </a:lvl1pPr>
      <a:lvl2pPr algn="ctr" rtl="0" eaLnBrk="0" fontAlgn="base" hangingPunct="0">
        <a:spcBef>
          <a:spcPct val="0"/>
        </a:spcBef>
        <a:spcAft>
          <a:spcPct val="0"/>
        </a:spcAft>
        <a:defRPr sz="2300" b="1" i="1">
          <a:solidFill>
            <a:schemeClr val="tx1"/>
          </a:solidFill>
          <a:latin typeface="Times New Roman" pitchFamily="18" charset="0"/>
        </a:defRPr>
      </a:lvl2pPr>
      <a:lvl3pPr algn="ctr" rtl="0" eaLnBrk="0" fontAlgn="base" hangingPunct="0">
        <a:spcBef>
          <a:spcPct val="0"/>
        </a:spcBef>
        <a:spcAft>
          <a:spcPct val="0"/>
        </a:spcAft>
        <a:defRPr sz="2300" b="1" i="1">
          <a:solidFill>
            <a:schemeClr val="tx1"/>
          </a:solidFill>
          <a:latin typeface="Times New Roman" pitchFamily="18" charset="0"/>
        </a:defRPr>
      </a:lvl3pPr>
      <a:lvl4pPr algn="ctr" rtl="0" eaLnBrk="0" fontAlgn="base" hangingPunct="0">
        <a:spcBef>
          <a:spcPct val="0"/>
        </a:spcBef>
        <a:spcAft>
          <a:spcPct val="0"/>
        </a:spcAft>
        <a:defRPr sz="2300" b="1" i="1">
          <a:solidFill>
            <a:schemeClr val="tx1"/>
          </a:solidFill>
          <a:latin typeface="Times New Roman" pitchFamily="18" charset="0"/>
        </a:defRPr>
      </a:lvl4pPr>
      <a:lvl5pPr algn="ctr" rtl="0" eaLnBrk="0" fontAlgn="base" hangingPunct="0">
        <a:spcBef>
          <a:spcPct val="0"/>
        </a:spcBef>
        <a:spcAft>
          <a:spcPct val="0"/>
        </a:spcAft>
        <a:defRPr sz="2300" b="1" i="1">
          <a:solidFill>
            <a:schemeClr val="tx1"/>
          </a:solidFill>
          <a:latin typeface="Times New Roman" pitchFamily="18" charset="0"/>
        </a:defRPr>
      </a:lvl5pPr>
      <a:lvl6pPr marL="457200" algn="ctr" rtl="0" eaLnBrk="1" fontAlgn="base" hangingPunct="1">
        <a:spcBef>
          <a:spcPct val="0"/>
        </a:spcBef>
        <a:spcAft>
          <a:spcPct val="0"/>
        </a:spcAft>
        <a:defRPr sz="2300" b="1" i="1">
          <a:solidFill>
            <a:schemeClr val="tx1"/>
          </a:solidFill>
          <a:latin typeface="Times New Roman" pitchFamily="18" charset="0"/>
        </a:defRPr>
      </a:lvl6pPr>
      <a:lvl7pPr marL="914400" algn="ctr" rtl="0" eaLnBrk="1" fontAlgn="base" hangingPunct="1">
        <a:spcBef>
          <a:spcPct val="0"/>
        </a:spcBef>
        <a:spcAft>
          <a:spcPct val="0"/>
        </a:spcAft>
        <a:defRPr sz="2300" b="1" i="1">
          <a:solidFill>
            <a:schemeClr val="tx1"/>
          </a:solidFill>
          <a:latin typeface="Times New Roman" pitchFamily="18" charset="0"/>
        </a:defRPr>
      </a:lvl7pPr>
      <a:lvl8pPr marL="1371600" algn="ctr" rtl="0" eaLnBrk="1" fontAlgn="base" hangingPunct="1">
        <a:spcBef>
          <a:spcPct val="0"/>
        </a:spcBef>
        <a:spcAft>
          <a:spcPct val="0"/>
        </a:spcAft>
        <a:defRPr sz="2300" b="1" i="1">
          <a:solidFill>
            <a:schemeClr val="tx1"/>
          </a:solidFill>
          <a:latin typeface="Times New Roman" pitchFamily="18" charset="0"/>
        </a:defRPr>
      </a:lvl8pPr>
      <a:lvl9pPr marL="1828800" algn="ctr" rtl="0" eaLnBrk="1" fontAlgn="base" hangingPunct="1">
        <a:spcBef>
          <a:spcPct val="0"/>
        </a:spcBef>
        <a:spcAft>
          <a:spcPct val="0"/>
        </a:spcAft>
        <a:defRPr sz="2300" b="1" i="1">
          <a:solidFill>
            <a:schemeClr val="tx1"/>
          </a:solidFill>
          <a:latin typeface="Times New Roman" pitchFamily="18" charset="0"/>
        </a:defRPr>
      </a:lvl9pPr>
    </p:titleStyle>
    <p:bodyStyle>
      <a:lvl1pPr marL="342900" indent="-342900" algn="l" rtl="0" eaLnBrk="0" fontAlgn="base" hangingPunct="0">
        <a:spcBef>
          <a:spcPct val="20000"/>
        </a:spcBef>
        <a:spcAft>
          <a:spcPct val="0"/>
        </a:spcAft>
        <a:buBlip>
          <a:blip r:embed="rId15"/>
        </a:buBlip>
        <a:defRPr sz="3100">
          <a:solidFill>
            <a:schemeClr val="tx1"/>
          </a:solidFill>
          <a:latin typeface="+mn-lt"/>
          <a:ea typeface="+mn-ea"/>
          <a:cs typeface="+mn-cs"/>
        </a:defRPr>
      </a:lvl1pPr>
      <a:lvl2pPr marL="744538" indent="-287338" algn="l" rtl="0" eaLnBrk="0" fontAlgn="base" hangingPunct="0">
        <a:spcBef>
          <a:spcPct val="20000"/>
        </a:spcBef>
        <a:spcAft>
          <a:spcPct val="0"/>
        </a:spcAft>
        <a:buSzPct val="75000"/>
        <a:buBlip>
          <a:blip r:embed="rId16"/>
        </a:buBlip>
        <a:defRPr sz="2700">
          <a:solidFill>
            <a:schemeClr val="tx1"/>
          </a:solidFill>
          <a:latin typeface="+mn-lt"/>
        </a:defRPr>
      </a:lvl2pPr>
      <a:lvl3pPr marL="1141413" indent="-227013" algn="l" rtl="0" eaLnBrk="0" fontAlgn="base" hangingPunct="0">
        <a:spcBef>
          <a:spcPct val="20000"/>
        </a:spcBef>
        <a:spcAft>
          <a:spcPct val="0"/>
        </a:spcAft>
        <a:buChar char="•"/>
        <a:defRPr sz="2300">
          <a:solidFill>
            <a:schemeClr val="tx1"/>
          </a:solidFill>
          <a:latin typeface="+mn-lt"/>
        </a:defRPr>
      </a:lvl3pPr>
      <a:lvl4pPr marL="1598613" indent="-228600" algn="l" rtl="0" eaLnBrk="0" fontAlgn="base" hangingPunct="0">
        <a:spcBef>
          <a:spcPct val="20000"/>
        </a:spcBef>
        <a:spcAft>
          <a:spcPct val="0"/>
        </a:spcAft>
        <a:buChar char="–"/>
        <a:defRPr sz="1900">
          <a:solidFill>
            <a:schemeClr val="tx1"/>
          </a:solidFill>
          <a:latin typeface="+mn-lt"/>
        </a:defRPr>
      </a:lvl4pPr>
      <a:lvl5pPr marL="2055813" indent="-228600" algn="l" rtl="0" eaLnBrk="0" fontAlgn="base" hangingPunct="0">
        <a:spcBef>
          <a:spcPct val="20000"/>
        </a:spcBef>
        <a:spcAft>
          <a:spcPct val="0"/>
        </a:spcAft>
        <a:buClr>
          <a:schemeClr val="tx2"/>
        </a:buClr>
        <a:buChar char="–"/>
        <a:defRPr sz="1900">
          <a:solidFill>
            <a:schemeClr val="tx1"/>
          </a:solidFill>
          <a:latin typeface="+mn-lt"/>
        </a:defRPr>
      </a:lvl5pPr>
      <a:lvl6pPr marL="2513013" indent="-228600" algn="l" rtl="0" eaLnBrk="1" fontAlgn="base" hangingPunct="1">
        <a:spcBef>
          <a:spcPct val="20000"/>
        </a:spcBef>
        <a:spcAft>
          <a:spcPct val="0"/>
        </a:spcAft>
        <a:buClr>
          <a:schemeClr val="tx2"/>
        </a:buClr>
        <a:buChar char="–"/>
        <a:defRPr sz="1900">
          <a:solidFill>
            <a:schemeClr val="tx1"/>
          </a:solidFill>
          <a:latin typeface="+mn-lt"/>
        </a:defRPr>
      </a:lvl6pPr>
      <a:lvl7pPr marL="2970213" indent="-228600" algn="l" rtl="0" eaLnBrk="1" fontAlgn="base" hangingPunct="1">
        <a:spcBef>
          <a:spcPct val="20000"/>
        </a:spcBef>
        <a:spcAft>
          <a:spcPct val="0"/>
        </a:spcAft>
        <a:buClr>
          <a:schemeClr val="tx2"/>
        </a:buClr>
        <a:buChar char="–"/>
        <a:defRPr sz="1900">
          <a:solidFill>
            <a:schemeClr val="tx1"/>
          </a:solidFill>
          <a:latin typeface="+mn-lt"/>
        </a:defRPr>
      </a:lvl7pPr>
      <a:lvl8pPr marL="3427413" indent="-228600" algn="l" rtl="0" eaLnBrk="1" fontAlgn="base" hangingPunct="1">
        <a:spcBef>
          <a:spcPct val="20000"/>
        </a:spcBef>
        <a:spcAft>
          <a:spcPct val="0"/>
        </a:spcAft>
        <a:buClr>
          <a:schemeClr val="tx2"/>
        </a:buClr>
        <a:buChar char="–"/>
        <a:defRPr sz="1900">
          <a:solidFill>
            <a:schemeClr val="tx1"/>
          </a:solidFill>
          <a:latin typeface="+mn-lt"/>
        </a:defRPr>
      </a:lvl8pPr>
      <a:lvl9pPr marL="3884613" indent="-228600" algn="l" rtl="0" eaLnBrk="1" fontAlgn="base" hangingPunct="1">
        <a:spcBef>
          <a:spcPct val="20000"/>
        </a:spcBef>
        <a:spcAft>
          <a:spcPct val="0"/>
        </a:spcAft>
        <a:buClr>
          <a:schemeClr val="tx2"/>
        </a:buClr>
        <a:buChar char="–"/>
        <a:defRPr sz="19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20.png"/><Relationship Id="rId7" Type="http://schemas.openxmlformats.org/officeDocument/2006/relationships/image" Target="../media/image8.gif"/><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5.png"/><Relationship Id="rId11" Type="http://schemas.openxmlformats.org/officeDocument/2006/relationships/image" Target="../media/image48.png"/><Relationship Id="rId5" Type="http://schemas.openxmlformats.org/officeDocument/2006/relationships/image" Target="../media/image44.png"/><Relationship Id="rId10" Type="http://schemas.openxmlformats.org/officeDocument/2006/relationships/image" Target="../media/image47.jpg"/><Relationship Id="rId4" Type="http://schemas.openxmlformats.org/officeDocument/2006/relationships/image" Target="../media/image43.png"/><Relationship Id="rId9" Type="http://schemas.openxmlformats.org/officeDocument/2006/relationships/image" Target="../media/image46.jpe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6.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hyperlink" Target="https://www.youtube.com/watch?v=CrsrnRCmOQ0" TargetMode="External"/><Relationship Id="rId13" Type="http://schemas.openxmlformats.org/officeDocument/2006/relationships/image" Target="../media/image61.wmf"/><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0.wmf"/><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55.png"/><Relationship Id="rId11" Type="http://schemas.openxmlformats.org/officeDocument/2006/relationships/image" Target="../media/image59.wmf"/><Relationship Id="rId5" Type="http://schemas.openxmlformats.org/officeDocument/2006/relationships/image" Target="../media/image54.png"/><Relationship Id="rId10" Type="http://schemas.openxmlformats.org/officeDocument/2006/relationships/image" Target="../media/image58.wmf"/><Relationship Id="rId4" Type="http://schemas.openxmlformats.org/officeDocument/2006/relationships/image" Target="../media/image53.png"/><Relationship Id="rId9" Type="http://schemas.openxmlformats.org/officeDocument/2006/relationships/image" Target="../media/image57.wmf"/><Relationship Id="rId14" Type="http://schemas.openxmlformats.org/officeDocument/2006/relationships/image" Target="../media/image62.png"/></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66.gif"/><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gif"/><Relationship Id="rId7"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2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5.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2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2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2.png"/></Relationships>
</file>

<file path=ppt/slides/_rels/slide2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29.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4.png"/><Relationship Id="rId18" Type="http://schemas.openxmlformats.org/officeDocument/2006/relationships/image" Target="../media/image114.png"/><Relationship Id="rId3" Type="http://schemas.openxmlformats.org/officeDocument/2006/relationships/image" Target="../media/image86.png"/><Relationship Id="rId7"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customXml" Target="../ink/ink3.xml"/><Relationship Id="rId2" Type="http://schemas.openxmlformats.org/officeDocument/2006/relationships/notesSlide" Target="../notesSlides/notesSlide29.xml"/><Relationship Id="rId16" Type="http://schemas.openxmlformats.org/officeDocument/2006/relationships/image" Target="../media/image113.png"/><Relationship Id="rId20" Type="http://schemas.openxmlformats.org/officeDocument/2006/relationships/image" Target="../media/image106.png"/><Relationship Id="rId1" Type="http://schemas.openxmlformats.org/officeDocument/2006/relationships/slideLayout" Target="../slideLayouts/slideLayout6.xml"/><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customXml" Target="../ink/ink2.xml"/><Relationship Id="rId10" Type="http://schemas.openxmlformats.org/officeDocument/2006/relationships/image" Target="../media/image108.png"/><Relationship Id="rId19" Type="http://schemas.openxmlformats.org/officeDocument/2006/relationships/customXml" Target="../ink/ink4.xml"/><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jpeg"/><Relationship Id="rId7"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4.jpeg"/><Relationship Id="rId5" Type="http://schemas.openxmlformats.org/officeDocument/2006/relationships/image" Target="../media/image13.png"/><Relationship Id="rId4" Type="http://schemas.microsoft.com/office/2007/relationships/hdphoto" Target="../media/hdphoto1.wdp"/><Relationship Id="rId9" Type="http://schemas.openxmlformats.org/officeDocument/2006/relationships/image" Target="../media/image17.png"/></Relationships>
</file>

<file path=ppt/slides/_rels/slide30.xml.rels><?xml version="1.0" encoding="UTF-8" standalone="yes"?>
<Relationships xmlns="http://schemas.openxmlformats.org/package/2006/relationships"><Relationship Id="rId13" Type="http://schemas.openxmlformats.org/officeDocument/2006/relationships/image" Target="../media/image111.png"/><Relationship Id="rId18" Type="http://schemas.openxmlformats.org/officeDocument/2006/relationships/image" Target="../media/image114.png"/><Relationship Id="rId3" Type="http://schemas.openxmlformats.org/officeDocument/2006/relationships/image" Target="../media/image86.png"/><Relationship Id="rId7"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customXml" Target="../ink/ink6.xml"/><Relationship Id="rId2" Type="http://schemas.openxmlformats.org/officeDocument/2006/relationships/notesSlide" Target="../notesSlides/notesSlide30.xml"/><Relationship Id="rId16" Type="http://schemas.openxmlformats.org/officeDocument/2006/relationships/image" Target="../media/image113.png"/><Relationship Id="rId1" Type="http://schemas.openxmlformats.org/officeDocument/2006/relationships/slideLayout" Target="../slideLayouts/slideLayout6.xml"/><Relationship Id="rId6" Type="http://schemas.openxmlformats.org/officeDocument/2006/relationships/image" Target="../media/image1040.png"/><Relationship Id="rId11" Type="http://schemas.openxmlformats.org/officeDocument/2006/relationships/image" Target="../media/image109.png"/><Relationship Id="rId5" Type="http://schemas.openxmlformats.org/officeDocument/2006/relationships/image" Target="../media/image103.png"/><Relationship Id="rId19" Type="http://schemas.openxmlformats.org/officeDocument/2006/relationships/image" Target="../media/image115.png"/><Relationship Id="rId4" Type="http://schemas.openxmlformats.org/officeDocument/2006/relationships/image" Target="../media/image102.png"/><Relationship Id="rId14" Type="http://schemas.openxmlformats.org/officeDocument/2006/relationships/customXml" Target="../ink/ink5.xml"/></Relationships>
</file>

<file path=ppt/slides/_rels/slide31.xml.rels><?xml version="1.0" encoding="UTF-8" standalone="yes"?>
<Relationships xmlns="http://schemas.openxmlformats.org/package/2006/relationships"><Relationship Id="rId8" Type="http://schemas.openxmlformats.org/officeDocument/2006/relationships/customXml" Target="../ink/ink8.xml"/><Relationship Id="rId13" Type="http://schemas.openxmlformats.org/officeDocument/2006/relationships/image" Target="../media/image119.png"/><Relationship Id="rId3" Type="http://schemas.openxmlformats.org/officeDocument/2006/relationships/customXml" Target="../ink/ink7.xml"/><Relationship Id="rId7" Type="http://schemas.openxmlformats.org/officeDocument/2006/relationships/image" Target="../media/image116.png"/><Relationship Id="rId12" Type="http://schemas.openxmlformats.org/officeDocument/2006/relationships/customXml" Target="../ink/ink9.xml"/><Relationship Id="rId2" Type="http://schemas.openxmlformats.org/officeDocument/2006/relationships/notesSlide" Target="../notesSlides/notesSlide31.xml"/><Relationship Id="rId16" Type="http://schemas.openxmlformats.org/officeDocument/2006/relationships/image" Target="../media/image121.png"/><Relationship Id="rId1" Type="http://schemas.openxmlformats.org/officeDocument/2006/relationships/slideLayout" Target="../slideLayouts/slideLayout6.xml"/><Relationship Id="rId6" Type="http://schemas.openxmlformats.org/officeDocument/2006/relationships/image" Target="../media/image1150.png"/><Relationship Id="rId11" Type="http://schemas.openxmlformats.org/officeDocument/2006/relationships/image" Target="../media/image118.png"/><Relationship Id="rId5" Type="http://schemas.openxmlformats.org/officeDocument/2006/relationships/image" Target="../media/image105.png"/><Relationship Id="rId15" Type="http://schemas.openxmlformats.org/officeDocument/2006/relationships/customXml" Target="../ink/ink10.xml"/><Relationship Id="rId10" Type="http://schemas.openxmlformats.org/officeDocument/2006/relationships/image" Target="../media/image117.png"/><Relationship Id="rId4" Type="http://schemas.openxmlformats.org/officeDocument/2006/relationships/image" Target="../media/image114.png"/><Relationship Id="rId9" Type="http://schemas.openxmlformats.org/officeDocument/2006/relationships/image" Target="../media/image113.png"/><Relationship Id="rId14" Type="http://schemas.openxmlformats.org/officeDocument/2006/relationships/image" Target="../media/image120.png"/></Relationships>
</file>

<file path=ppt/slides/_rels/slide3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5.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94.png"/><Relationship Id="rId5" Type="http://schemas.openxmlformats.org/officeDocument/2006/relationships/image" Target="../media/image93.png"/><Relationship Id="rId10" Type="http://schemas.openxmlformats.org/officeDocument/2006/relationships/image" Target="../media/image122.png"/><Relationship Id="rId4" Type="http://schemas.openxmlformats.org/officeDocument/2006/relationships/image" Target="../media/image92.png"/><Relationship Id="rId9" Type="http://schemas.openxmlformats.org/officeDocument/2006/relationships/customXml" Target="../ink/ink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21.jpeg"/></Relationships>
</file>

<file path=ppt/slides/_rels/slide6.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0.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gif"/><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0.png"/><Relationship Id="rId11" Type="http://schemas.openxmlformats.org/officeDocument/2006/relationships/image" Target="../media/image35.jpe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1" name="Прямоугольник 1"/>
          <p:cNvSpPr>
            <a:spLocks noChangeArrowheads="1"/>
          </p:cNvSpPr>
          <p:nvPr/>
        </p:nvSpPr>
        <p:spPr bwMode="auto">
          <a:xfrm>
            <a:off x="-1" y="6305550"/>
            <a:ext cx="12129247" cy="55245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eaLnBrk="1" hangingPunct="1"/>
            <a:endParaRPr lang="ru-RU" altLang="ru-RU"/>
          </a:p>
        </p:txBody>
      </p:sp>
      <p:sp>
        <p:nvSpPr>
          <p:cNvPr id="3" name="Rectangle 49"/>
          <p:cNvSpPr>
            <a:spLocks noChangeArrowheads="1"/>
          </p:cNvSpPr>
          <p:nvPr/>
        </p:nvSpPr>
        <p:spPr bwMode="auto">
          <a:xfrm>
            <a:off x="322729" y="2365971"/>
            <a:ext cx="11537577"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sz="2000" cap="all" dirty="0"/>
              <a:t> </a:t>
            </a:r>
            <a:r>
              <a:rPr lang="ru-RU" sz="2000" cap="all" dirty="0">
                <a:solidFill>
                  <a:srgbClr val="7030A0"/>
                </a:solidFill>
              </a:rPr>
              <a:t>Гидродинамическое трение</a:t>
            </a:r>
            <a:endParaRPr lang="en-US" sz="2000" cap="all" dirty="0">
              <a:solidFill>
                <a:srgbClr val="7030A0"/>
              </a:solidFill>
            </a:endParaRPr>
          </a:p>
          <a:p>
            <a:pPr algn="ctr"/>
            <a:endParaRPr lang="en-US" sz="2000" dirty="0"/>
          </a:p>
          <a:p>
            <a:pPr algn="ctr"/>
            <a:endParaRPr lang="en-US" sz="2000" dirty="0"/>
          </a:p>
          <a:p>
            <a:pPr algn="r"/>
            <a:r>
              <a:rPr lang="ru-RU" dirty="0"/>
              <a:t>Доктор технических наук, профессор кафедры</a:t>
            </a:r>
            <a:br>
              <a:rPr lang="ru-RU" dirty="0"/>
            </a:br>
            <a:r>
              <a:rPr lang="ru-RU" dirty="0"/>
              <a:t>мехатроники, механики и робототехники</a:t>
            </a:r>
          </a:p>
          <a:p>
            <a:pPr algn="r"/>
            <a:r>
              <a:rPr lang="ru-RU" dirty="0"/>
              <a:t> </a:t>
            </a:r>
            <a:r>
              <a:rPr lang="ru-RU" dirty="0" err="1"/>
              <a:t>Корнаев</a:t>
            </a:r>
            <a:r>
              <a:rPr lang="ru-RU" dirty="0"/>
              <a:t> Алексей Валерьевич</a:t>
            </a:r>
          </a:p>
          <a:p>
            <a:pPr algn="ctr"/>
            <a:endParaRPr lang="en-US" sz="1800" dirty="0"/>
          </a:p>
          <a:p>
            <a:pPr algn="ctr"/>
            <a:br>
              <a:rPr lang="en-US" sz="1800" dirty="0"/>
            </a:br>
            <a:r>
              <a:rPr lang="en-US" sz="1800" dirty="0"/>
              <a:t> Orel State University named after I.S. Turgenev, Orel, Russia</a:t>
            </a:r>
          </a:p>
          <a:p>
            <a:pPr algn="ctr"/>
            <a:r>
              <a:rPr lang="en-US" sz="1800" dirty="0"/>
              <a:t>avkornaev@gmail.com</a:t>
            </a:r>
            <a:endParaRPr lang="ru-RU" sz="1800" dirty="0"/>
          </a:p>
        </p:txBody>
      </p:sp>
    </p:spTree>
    <p:extLst>
      <p:ext uri="{BB962C8B-B14F-4D97-AF65-F5344CB8AC3E}">
        <p14:creationId xmlns:p14="http://schemas.microsoft.com/office/powerpoint/2010/main" val="282677603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Роторно-опорные системы</a:t>
            </a:r>
            <a:endParaRPr lang="ru-RU" altLang="ru-RU" sz="2000" b="1" dirty="0">
              <a:solidFill>
                <a:srgbClr val="666699"/>
              </a:solidFill>
            </a:endParaRPr>
          </a:p>
        </p:txBody>
      </p:sp>
      <p:pic>
        <p:nvPicPr>
          <p:cNvPr id="21" name="Picture 3">
            <a:extLst>
              <a:ext uri="{FF2B5EF4-FFF2-40B4-BE49-F238E27FC236}">
                <a16:creationId xmlns:a16="http://schemas.microsoft.com/office/drawing/2014/main" id="{AE57D5DD-A025-49B9-BAE0-4DBCD3307E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98097" y="3250721"/>
            <a:ext cx="2160000" cy="1334876"/>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Скругленный прямоугольник 22">
            <a:extLst>
              <a:ext uri="{FF2B5EF4-FFF2-40B4-BE49-F238E27FC236}">
                <a16:creationId xmlns:a16="http://schemas.microsoft.com/office/drawing/2014/main" id="{56342F53-FF97-4F3E-ADDD-F7C11D624556}"/>
              </a:ext>
            </a:extLst>
          </p:cNvPr>
          <p:cNvSpPr/>
          <p:nvPr/>
        </p:nvSpPr>
        <p:spPr bwMode="auto">
          <a:xfrm>
            <a:off x="5864453" y="3122937"/>
            <a:ext cx="2428080" cy="2041658"/>
          </a:xfrm>
          <a:prstGeom prst="roundRect">
            <a:avLst/>
          </a:prstGeom>
          <a:noFill/>
          <a:ln w="1587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3" name="Блок-схема: процесс 22">
            <a:extLst>
              <a:ext uri="{FF2B5EF4-FFF2-40B4-BE49-F238E27FC236}">
                <a16:creationId xmlns:a16="http://schemas.microsoft.com/office/drawing/2014/main" id="{A74F185A-4C71-40BE-9443-D9BF20F790E5}"/>
              </a:ext>
            </a:extLst>
          </p:cNvPr>
          <p:cNvSpPr/>
          <p:nvPr/>
        </p:nvSpPr>
        <p:spPr>
          <a:xfrm>
            <a:off x="3942783" y="1492384"/>
            <a:ext cx="37068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25" name="Rectangle 21">
            <a:extLst>
              <a:ext uri="{FF2B5EF4-FFF2-40B4-BE49-F238E27FC236}">
                <a16:creationId xmlns:a16="http://schemas.microsoft.com/office/drawing/2014/main" id="{FDE8AC3C-CF4A-4F10-9DB1-ADD3E8790800}"/>
              </a:ext>
            </a:extLst>
          </p:cNvPr>
          <p:cNvSpPr>
            <a:spLocks noChangeArrowheads="1"/>
          </p:cNvSpPr>
          <p:nvPr/>
        </p:nvSpPr>
        <p:spPr bwMode="auto">
          <a:xfrm>
            <a:off x="7237579" y="2717255"/>
            <a:ext cx="14574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indent="269875" algn="ctr" eaLnBrk="0" hangingPunct="0"/>
            <a:r>
              <a:rPr lang="en-US" sz="1600" dirty="0">
                <a:solidFill>
                  <a:srgbClr val="000000"/>
                </a:solidFill>
                <a:cs typeface="Times New Roman" pitchFamily="18" charset="0"/>
              </a:rPr>
              <a:t>Contactless</a:t>
            </a:r>
            <a:endParaRPr lang="ru-RU" sz="1600" dirty="0">
              <a:solidFill>
                <a:srgbClr val="000000"/>
              </a:solidFill>
              <a:cs typeface="Times New Roman" pitchFamily="18" charset="0"/>
            </a:endParaRPr>
          </a:p>
        </p:txBody>
      </p:sp>
      <p:sp>
        <p:nvSpPr>
          <p:cNvPr id="27" name="Rectangle 21">
            <a:extLst>
              <a:ext uri="{FF2B5EF4-FFF2-40B4-BE49-F238E27FC236}">
                <a16:creationId xmlns:a16="http://schemas.microsoft.com/office/drawing/2014/main" id="{0594823E-B3B6-454B-BECF-536986D56BF7}"/>
              </a:ext>
            </a:extLst>
          </p:cNvPr>
          <p:cNvSpPr>
            <a:spLocks noChangeArrowheads="1"/>
          </p:cNvSpPr>
          <p:nvPr/>
        </p:nvSpPr>
        <p:spPr bwMode="auto">
          <a:xfrm>
            <a:off x="2325505" y="2728368"/>
            <a:ext cx="25344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indent="269875" algn="ctr" eaLnBrk="0" hangingPunct="0"/>
            <a:r>
              <a:rPr lang="en-US" sz="1600" dirty="0">
                <a:solidFill>
                  <a:srgbClr val="666699"/>
                </a:solidFill>
                <a:cs typeface="Times New Roman" pitchFamily="18" charset="0"/>
              </a:rPr>
              <a:t>With contact interaction</a:t>
            </a:r>
            <a:endParaRPr lang="ru-RU" sz="1600" dirty="0">
              <a:solidFill>
                <a:srgbClr val="666699"/>
              </a:solidFill>
              <a:cs typeface="Times New Roman" pitchFamily="18" charset="0"/>
            </a:endParaRPr>
          </a:p>
        </p:txBody>
      </p:sp>
      <p:pic>
        <p:nvPicPr>
          <p:cNvPr id="29" name="Picture 40">
            <a:extLst>
              <a:ext uri="{FF2B5EF4-FFF2-40B4-BE49-F238E27FC236}">
                <a16:creationId xmlns:a16="http://schemas.microsoft.com/office/drawing/2014/main" id="{EC0020D5-7C1F-4F24-8A96-C5E7B46A78E9}"/>
              </a:ext>
            </a:extLst>
          </p:cNvPr>
          <p:cNvPicPr>
            <a:picLocks noChangeAspect="1" noChangeArrowheads="1"/>
          </p:cNvPicPr>
          <p:nvPr/>
        </p:nvPicPr>
        <p:blipFill>
          <a:blip r:embed="rId4" cstate="print"/>
          <a:srcRect/>
          <a:stretch>
            <a:fillRect/>
          </a:stretch>
        </p:blipFill>
        <p:spPr bwMode="auto">
          <a:xfrm>
            <a:off x="8292533" y="3194983"/>
            <a:ext cx="1985963" cy="1411288"/>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p:spPr>
      </p:pic>
      <p:sp>
        <p:nvSpPr>
          <p:cNvPr id="30" name="Rectangle 21">
            <a:extLst>
              <a:ext uri="{FF2B5EF4-FFF2-40B4-BE49-F238E27FC236}">
                <a16:creationId xmlns:a16="http://schemas.microsoft.com/office/drawing/2014/main" id="{F4136BB7-3A96-4D13-8E13-CBF055054C80}"/>
              </a:ext>
            </a:extLst>
          </p:cNvPr>
          <p:cNvSpPr>
            <a:spLocks noChangeArrowheads="1"/>
          </p:cNvSpPr>
          <p:nvPr/>
        </p:nvSpPr>
        <p:spPr bwMode="auto">
          <a:xfrm>
            <a:off x="4742274" y="2075112"/>
            <a:ext cx="207608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indent="269875" algn="ctr" eaLnBrk="0" hangingPunct="0"/>
            <a:r>
              <a:rPr lang="en-US" sz="1600" dirty="0">
                <a:solidFill>
                  <a:srgbClr val="000000"/>
                </a:solidFill>
                <a:latin typeface="Arial" pitchFamily="34" charset="0"/>
                <a:cs typeface="Arial" pitchFamily="34" charset="0"/>
              </a:rPr>
              <a:t>Types of bearings</a:t>
            </a:r>
            <a:endParaRPr lang="ru-RU" sz="1600" dirty="0">
              <a:solidFill>
                <a:srgbClr val="000000"/>
              </a:solidFill>
              <a:latin typeface="Arial" pitchFamily="34" charset="0"/>
              <a:cs typeface="Arial" pitchFamily="34" charset="0"/>
            </a:endParaRPr>
          </a:p>
        </p:txBody>
      </p:sp>
      <p:sp>
        <p:nvSpPr>
          <p:cNvPr id="31" name="Rectangle 21">
            <a:extLst>
              <a:ext uri="{FF2B5EF4-FFF2-40B4-BE49-F238E27FC236}">
                <a16:creationId xmlns:a16="http://schemas.microsoft.com/office/drawing/2014/main" id="{3E77862D-B933-4A25-822D-663B7BD6A10A}"/>
              </a:ext>
            </a:extLst>
          </p:cNvPr>
          <p:cNvSpPr>
            <a:spLocks noChangeArrowheads="1"/>
          </p:cNvSpPr>
          <p:nvPr/>
        </p:nvSpPr>
        <p:spPr bwMode="auto">
          <a:xfrm>
            <a:off x="8279040" y="4610270"/>
            <a:ext cx="20701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eaLnBrk="0" hangingPunct="0"/>
            <a:r>
              <a:rPr lang="en-US" dirty="0">
                <a:solidFill>
                  <a:srgbClr val="666699"/>
                </a:solidFill>
                <a:cs typeface="Times New Roman" pitchFamily="18" charset="0"/>
              </a:rPr>
              <a:t>Electromagnetic bearings</a:t>
            </a:r>
            <a:endParaRPr lang="ru-RU" dirty="0">
              <a:solidFill>
                <a:srgbClr val="666699"/>
              </a:solidFill>
              <a:cs typeface="Times New Roman" pitchFamily="18" charset="0"/>
            </a:endParaRPr>
          </a:p>
        </p:txBody>
      </p:sp>
      <p:sp>
        <p:nvSpPr>
          <p:cNvPr id="32" name="Rectangle 21">
            <a:extLst>
              <a:ext uri="{FF2B5EF4-FFF2-40B4-BE49-F238E27FC236}">
                <a16:creationId xmlns:a16="http://schemas.microsoft.com/office/drawing/2014/main" id="{D75FCE21-FCB8-42D0-BF41-0C2F66D6D829}"/>
              </a:ext>
            </a:extLst>
          </p:cNvPr>
          <p:cNvSpPr>
            <a:spLocks noChangeArrowheads="1"/>
          </p:cNvSpPr>
          <p:nvPr/>
        </p:nvSpPr>
        <p:spPr bwMode="auto">
          <a:xfrm>
            <a:off x="6094640" y="4750843"/>
            <a:ext cx="19669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eaLnBrk="0" hangingPunct="0"/>
            <a:r>
              <a:rPr lang="en-US" dirty="0">
                <a:solidFill>
                  <a:srgbClr val="000000"/>
                </a:solidFill>
                <a:cs typeface="Times New Roman" pitchFamily="18" charset="0"/>
              </a:rPr>
              <a:t>Fluid-film bearings</a:t>
            </a:r>
            <a:endParaRPr lang="ru-RU" dirty="0">
              <a:solidFill>
                <a:srgbClr val="000000"/>
              </a:solidFill>
              <a:cs typeface="Times New Roman" pitchFamily="18" charset="0"/>
            </a:endParaRPr>
          </a:p>
        </p:txBody>
      </p:sp>
      <p:cxnSp>
        <p:nvCxnSpPr>
          <p:cNvPr id="33" name="Прямая со стрелкой 32">
            <a:extLst>
              <a:ext uri="{FF2B5EF4-FFF2-40B4-BE49-F238E27FC236}">
                <a16:creationId xmlns:a16="http://schemas.microsoft.com/office/drawing/2014/main" id="{D3CA2F19-9453-4C10-8704-A1A4572E6A68}"/>
              </a:ext>
            </a:extLst>
          </p:cNvPr>
          <p:cNvCxnSpPr>
            <a:stCxn id="30" idx="2"/>
            <a:endCxn id="27" idx="0"/>
          </p:cNvCxnSpPr>
          <p:nvPr/>
        </p:nvCxnSpPr>
        <p:spPr bwMode="auto">
          <a:xfrm flipH="1">
            <a:off x="3592743" y="2413666"/>
            <a:ext cx="2187572" cy="314702"/>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 стрелкой 33">
            <a:extLst>
              <a:ext uri="{FF2B5EF4-FFF2-40B4-BE49-F238E27FC236}">
                <a16:creationId xmlns:a16="http://schemas.microsoft.com/office/drawing/2014/main" id="{7B5087E5-5922-429B-ABD1-194BCB29207C}"/>
              </a:ext>
            </a:extLst>
          </p:cNvPr>
          <p:cNvCxnSpPr>
            <a:stCxn id="30" idx="2"/>
            <a:endCxn id="25" idx="0"/>
          </p:cNvCxnSpPr>
          <p:nvPr/>
        </p:nvCxnSpPr>
        <p:spPr bwMode="auto">
          <a:xfrm>
            <a:off x="5780315" y="2413666"/>
            <a:ext cx="2185989" cy="303589"/>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5" name="Picture 9">
            <a:extLst>
              <a:ext uri="{FF2B5EF4-FFF2-40B4-BE49-F238E27FC236}">
                <a16:creationId xmlns:a16="http://schemas.microsoft.com/office/drawing/2014/main" id="{5ADD5812-873E-4037-82DD-28F64E0F7B7E}"/>
              </a:ext>
            </a:extLst>
          </p:cNvPr>
          <p:cNvPicPr>
            <a:picLocks noChangeAspect="1" noChangeArrowheads="1"/>
          </p:cNvPicPr>
          <p:nvPr/>
        </p:nvPicPr>
        <p:blipFill>
          <a:blip r:embed="rId5" cstate="print"/>
          <a:srcRect/>
          <a:stretch>
            <a:fillRect/>
          </a:stretch>
        </p:blipFill>
        <p:spPr bwMode="auto">
          <a:xfrm>
            <a:off x="1852078" y="3168066"/>
            <a:ext cx="1576692" cy="1417531"/>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p:spPr>
      </p:pic>
      <p:sp>
        <p:nvSpPr>
          <p:cNvPr id="36" name="Rectangle 21">
            <a:extLst>
              <a:ext uri="{FF2B5EF4-FFF2-40B4-BE49-F238E27FC236}">
                <a16:creationId xmlns:a16="http://schemas.microsoft.com/office/drawing/2014/main" id="{FE506DE3-E098-440D-A31F-180D5F487CD2}"/>
              </a:ext>
            </a:extLst>
          </p:cNvPr>
          <p:cNvSpPr>
            <a:spLocks noChangeArrowheads="1"/>
          </p:cNvSpPr>
          <p:nvPr/>
        </p:nvSpPr>
        <p:spPr bwMode="auto">
          <a:xfrm>
            <a:off x="1879823" y="4738143"/>
            <a:ext cx="16271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eaLnBrk="0" hangingPunct="0"/>
            <a:r>
              <a:rPr lang="en-US" dirty="0">
                <a:solidFill>
                  <a:srgbClr val="666699"/>
                </a:solidFill>
                <a:cs typeface="Times New Roman" pitchFamily="18" charset="0"/>
              </a:rPr>
              <a:t>Rolling bearings</a:t>
            </a:r>
            <a:endParaRPr lang="ru-RU" dirty="0">
              <a:solidFill>
                <a:srgbClr val="666699"/>
              </a:solidFill>
              <a:cs typeface="Times New Roman" pitchFamily="18" charset="0"/>
            </a:endParaRPr>
          </a:p>
        </p:txBody>
      </p:sp>
      <p:sp>
        <p:nvSpPr>
          <p:cNvPr id="38" name="Блок-схема: процесс 37">
            <a:extLst>
              <a:ext uri="{FF2B5EF4-FFF2-40B4-BE49-F238E27FC236}">
                <a16:creationId xmlns:a16="http://schemas.microsoft.com/office/drawing/2014/main" id="{68EEC45B-C2B3-407D-8749-8250E0FCBA55}"/>
              </a:ext>
            </a:extLst>
          </p:cNvPr>
          <p:cNvSpPr/>
          <p:nvPr/>
        </p:nvSpPr>
        <p:spPr>
          <a:xfrm>
            <a:off x="8105208" y="1501909"/>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39" name="Плюс 14">
            <a:extLst>
              <a:ext uri="{FF2B5EF4-FFF2-40B4-BE49-F238E27FC236}">
                <a16:creationId xmlns:a16="http://schemas.microsoft.com/office/drawing/2014/main" id="{ED8F63CC-7EFE-43BF-8E8F-3B308CAF09F6}"/>
              </a:ext>
            </a:extLst>
          </p:cNvPr>
          <p:cNvSpPr/>
          <p:nvPr/>
        </p:nvSpPr>
        <p:spPr>
          <a:xfrm>
            <a:off x="7636896" y="1541597"/>
            <a:ext cx="441325" cy="35083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40" name="Rectangle 8">
            <a:extLst>
              <a:ext uri="{FF2B5EF4-FFF2-40B4-BE49-F238E27FC236}">
                <a16:creationId xmlns:a16="http://schemas.microsoft.com/office/drawing/2014/main" id="{82AB4C5D-DABC-43FD-BBB3-2EAE172EC737}"/>
              </a:ext>
            </a:extLst>
          </p:cNvPr>
          <p:cNvSpPr>
            <a:spLocks noChangeArrowheads="1"/>
          </p:cNvSpPr>
          <p:nvPr/>
        </p:nvSpPr>
        <p:spPr bwMode="auto">
          <a:xfrm>
            <a:off x="3898333" y="1560909"/>
            <a:ext cx="378539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en-US" altLang="ru-RU" dirty="0">
                <a:solidFill>
                  <a:srgbClr val="000000"/>
                </a:solidFill>
              </a:rPr>
              <a:t>Information and measuring system (IMS)</a:t>
            </a:r>
            <a:endParaRPr lang="ru-RU" altLang="ru-RU" dirty="0">
              <a:solidFill>
                <a:srgbClr val="000000"/>
              </a:solidFill>
            </a:endParaRPr>
          </a:p>
        </p:txBody>
      </p:sp>
      <p:sp>
        <p:nvSpPr>
          <p:cNvPr id="42" name="Rectangle 8">
            <a:extLst>
              <a:ext uri="{FF2B5EF4-FFF2-40B4-BE49-F238E27FC236}">
                <a16:creationId xmlns:a16="http://schemas.microsoft.com/office/drawing/2014/main" id="{7E3BD776-800D-4BC4-AD81-A5F270E0333F}"/>
              </a:ext>
            </a:extLst>
          </p:cNvPr>
          <p:cNvSpPr>
            <a:spLocks noChangeArrowheads="1"/>
          </p:cNvSpPr>
          <p:nvPr/>
        </p:nvSpPr>
        <p:spPr bwMode="auto">
          <a:xfrm>
            <a:off x="8105208" y="1538685"/>
            <a:ext cx="19542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en-US" altLang="ru-RU" dirty="0">
                <a:solidFill>
                  <a:srgbClr val="000000"/>
                </a:solidFill>
              </a:rPr>
              <a:t>Bearing</a:t>
            </a:r>
            <a:endParaRPr lang="ru-RU" altLang="ru-RU" dirty="0">
              <a:solidFill>
                <a:srgbClr val="000000"/>
              </a:solidFill>
            </a:endParaRPr>
          </a:p>
        </p:txBody>
      </p:sp>
      <p:sp>
        <p:nvSpPr>
          <p:cNvPr id="57" name="Блок-схема: процесс 56">
            <a:extLst>
              <a:ext uri="{FF2B5EF4-FFF2-40B4-BE49-F238E27FC236}">
                <a16:creationId xmlns:a16="http://schemas.microsoft.com/office/drawing/2014/main" id="{528E3797-40E7-45EA-884F-7AD24133A1C2}"/>
              </a:ext>
            </a:extLst>
          </p:cNvPr>
          <p:cNvSpPr/>
          <p:nvPr/>
        </p:nvSpPr>
        <p:spPr>
          <a:xfrm>
            <a:off x="1478983" y="1500322"/>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58" name="Плюс 19">
            <a:extLst>
              <a:ext uri="{FF2B5EF4-FFF2-40B4-BE49-F238E27FC236}">
                <a16:creationId xmlns:a16="http://schemas.microsoft.com/office/drawing/2014/main" id="{39B9A60F-1BEC-42DD-84D3-DB1E64B2DB4A}"/>
              </a:ext>
            </a:extLst>
          </p:cNvPr>
          <p:cNvSpPr/>
          <p:nvPr/>
        </p:nvSpPr>
        <p:spPr>
          <a:xfrm>
            <a:off x="3477646" y="1559059"/>
            <a:ext cx="439737" cy="35083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59" name="Rectangle 8">
            <a:extLst>
              <a:ext uri="{FF2B5EF4-FFF2-40B4-BE49-F238E27FC236}">
                <a16:creationId xmlns:a16="http://schemas.microsoft.com/office/drawing/2014/main" id="{D237BD66-AE63-4FB2-94D0-B484A5B458B0}"/>
              </a:ext>
            </a:extLst>
          </p:cNvPr>
          <p:cNvSpPr>
            <a:spLocks noChangeArrowheads="1"/>
          </p:cNvSpPr>
          <p:nvPr/>
        </p:nvSpPr>
        <p:spPr bwMode="auto">
          <a:xfrm>
            <a:off x="1490096" y="1558058"/>
            <a:ext cx="19335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en-US" altLang="ru-RU" dirty="0">
                <a:solidFill>
                  <a:srgbClr val="000000"/>
                </a:solidFill>
              </a:rPr>
              <a:t>Rotor</a:t>
            </a:r>
            <a:endParaRPr lang="ru-RU" altLang="ru-RU" dirty="0">
              <a:solidFill>
                <a:srgbClr val="000000"/>
              </a:solidFill>
            </a:endParaRPr>
          </a:p>
        </p:txBody>
      </p:sp>
      <p:pic>
        <p:nvPicPr>
          <p:cNvPr id="60" name="Picture 11">
            <a:extLst>
              <a:ext uri="{FF2B5EF4-FFF2-40B4-BE49-F238E27FC236}">
                <a16:creationId xmlns:a16="http://schemas.microsoft.com/office/drawing/2014/main" id="{77986664-698B-43A5-B5A4-3B856A132952}"/>
              </a:ext>
            </a:extLst>
          </p:cNvPr>
          <p:cNvPicPr>
            <a:picLocks noChangeAspect="1" noChangeArrowheads="1"/>
          </p:cNvPicPr>
          <p:nvPr/>
        </p:nvPicPr>
        <p:blipFill>
          <a:blip r:embed="rId6" cstate="print"/>
          <a:srcRect/>
          <a:stretch>
            <a:fillRect/>
          </a:stretch>
        </p:blipFill>
        <p:spPr bwMode="auto">
          <a:xfrm>
            <a:off x="3892536" y="3161219"/>
            <a:ext cx="1539631" cy="1383810"/>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p:spPr>
      </p:pic>
      <p:sp>
        <p:nvSpPr>
          <p:cNvPr id="61" name="Rectangle 21">
            <a:extLst>
              <a:ext uri="{FF2B5EF4-FFF2-40B4-BE49-F238E27FC236}">
                <a16:creationId xmlns:a16="http://schemas.microsoft.com/office/drawing/2014/main" id="{6B156F2E-98AB-4104-9749-31A4AE4B4066}"/>
              </a:ext>
            </a:extLst>
          </p:cNvPr>
          <p:cNvSpPr>
            <a:spLocks noChangeArrowheads="1"/>
          </p:cNvSpPr>
          <p:nvPr/>
        </p:nvSpPr>
        <p:spPr bwMode="auto">
          <a:xfrm>
            <a:off x="3757840" y="4736556"/>
            <a:ext cx="18272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eaLnBrk="0" hangingPunct="0"/>
            <a:r>
              <a:rPr lang="en-US" dirty="0">
                <a:solidFill>
                  <a:srgbClr val="666699"/>
                </a:solidFill>
                <a:cs typeface="Times New Roman" pitchFamily="18" charset="0"/>
              </a:rPr>
              <a:t>Sliding bearings</a:t>
            </a:r>
            <a:endParaRPr lang="ru-RU" dirty="0">
              <a:solidFill>
                <a:srgbClr val="666699"/>
              </a:solidFill>
              <a:cs typeface="Times New Roman" pitchFamily="18" charset="0"/>
            </a:endParaRPr>
          </a:p>
        </p:txBody>
      </p:sp>
    </p:spTree>
    <p:extLst>
      <p:ext uri="{BB962C8B-B14F-4D97-AF65-F5344CB8AC3E}">
        <p14:creationId xmlns:p14="http://schemas.microsoft.com/office/powerpoint/2010/main" val="18744008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Условия возникновения гидродинамического эффекта </a:t>
            </a:r>
            <a:endParaRPr lang="en-US" altLang="ru-RU" sz="2000" b="1" dirty="0">
              <a:solidFill>
                <a:srgbClr val="000000"/>
              </a:solidFill>
            </a:endParaRPr>
          </a:p>
          <a:p>
            <a:pPr algn="ctr" eaLnBrk="1" hangingPunct="1"/>
            <a:endParaRPr lang="ru-RU" altLang="ru-RU" sz="2000" b="1" dirty="0">
              <a:solidFill>
                <a:srgbClr val="666699"/>
              </a:solidFill>
            </a:endParaRPr>
          </a:p>
        </p:txBody>
      </p:sp>
      <p:sp>
        <p:nvSpPr>
          <p:cNvPr id="13" name="Text Box 8">
            <a:extLst>
              <a:ext uri="{FF2B5EF4-FFF2-40B4-BE49-F238E27FC236}">
                <a16:creationId xmlns:a16="http://schemas.microsoft.com/office/drawing/2014/main" id="{EAC4CCF1-27A9-4E88-8A92-E25B0872B98A}"/>
              </a:ext>
            </a:extLst>
          </p:cNvPr>
          <p:cNvSpPr txBox="1">
            <a:spLocks noChangeArrowheads="1"/>
          </p:cNvSpPr>
          <p:nvPr/>
        </p:nvSpPr>
        <p:spPr bwMode="auto">
          <a:xfrm>
            <a:off x="4101420" y="2655207"/>
            <a:ext cx="450056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50000"/>
              </a:spcBef>
              <a:buClrTx/>
              <a:buFontTx/>
              <a:buNone/>
            </a:pPr>
            <a:r>
              <a:rPr lang="ru-RU" altLang="ru-RU" sz="1200" u="sng">
                <a:solidFill>
                  <a:srgbClr val="000000"/>
                </a:solidFill>
              </a:rPr>
              <a:t>2</a:t>
            </a:r>
            <a:r>
              <a:rPr lang="en-US" altLang="ru-RU" sz="1200" u="sng">
                <a:solidFill>
                  <a:srgbClr val="000000"/>
                </a:solidFill>
              </a:rPr>
              <a:t>. </a:t>
            </a:r>
            <a:r>
              <a:rPr lang="ru-RU" altLang="ru-RU" sz="1200" u="sng">
                <a:solidFill>
                  <a:srgbClr val="000000"/>
                </a:solidFill>
              </a:rPr>
              <a:t>Градиент скорости</a:t>
            </a:r>
            <a:r>
              <a:rPr lang="ru-RU" altLang="ru-RU" sz="1200">
                <a:solidFill>
                  <a:srgbClr val="000000"/>
                </a:solidFill>
              </a:rPr>
              <a:t> по направлению нормали к поверхности трения, который возникает благодаря движению трущихся поверхностей,  прилипанию жидкости к трущимся поверхностям, вязкости среды и малому зазору между поверхностями.</a:t>
            </a:r>
          </a:p>
        </p:txBody>
      </p:sp>
      <p:sp>
        <p:nvSpPr>
          <p:cNvPr id="15" name="Text Box 9">
            <a:extLst>
              <a:ext uri="{FF2B5EF4-FFF2-40B4-BE49-F238E27FC236}">
                <a16:creationId xmlns:a16="http://schemas.microsoft.com/office/drawing/2014/main" id="{0829CEDC-106F-4228-A6B7-9B6EEED59120}"/>
              </a:ext>
            </a:extLst>
          </p:cNvPr>
          <p:cNvSpPr txBox="1">
            <a:spLocks noChangeArrowheads="1"/>
          </p:cNvSpPr>
          <p:nvPr/>
        </p:nvSpPr>
        <p:spPr bwMode="auto">
          <a:xfrm>
            <a:off x="1759857" y="1685245"/>
            <a:ext cx="61309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50000"/>
              </a:spcBef>
              <a:buClrTx/>
              <a:buFontTx/>
              <a:buNone/>
            </a:pPr>
            <a:r>
              <a:rPr lang="ru-RU" altLang="ru-RU" sz="1400" u="sng" dirty="0">
                <a:solidFill>
                  <a:srgbClr val="000000"/>
                </a:solidFill>
              </a:rPr>
              <a:t>1</a:t>
            </a:r>
            <a:r>
              <a:rPr lang="en-US" altLang="ru-RU" sz="1400" u="sng" dirty="0">
                <a:solidFill>
                  <a:srgbClr val="000000"/>
                </a:solidFill>
              </a:rPr>
              <a:t>. </a:t>
            </a:r>
            <a:r>
              <a:rPr lang="ru-RU" altLang="ru-RU" sz="1400" u="sng" dirty="0">
                <a:solidFill>
                  <a:srgbClr val="000000"/>
                </a:solidFill>
              </a:rPr>
              <a:t>Вязкость среды</a:t>
            </a:r>
            <a:r>
              <a:rPr lang="ru-RU" altLang="ru-RU" sz="1400" dirty="0">
                <a:solidFill>
                  <a:srgbClr val="000000"/>
                </a:solidFill>
              </a:rPr>
              <a:t>  - зависимость интенсивности касательных напряжений  </a:t>
            </a:r>
            <a:r>
              <a:rPr lang="ru-RU" altLang="ru-RU" sz="1400" b="1" i="1" dirty="0">
                <a:solidFill>
                  <a:srgbClr val="000000"/>
                </a:solidFill>
              </a:rPr>
              <a:t>Т</a:t>
            </a:r>
            <a:r>
              <a:rPr lang="ru-RU" altLang="ru-RU" sz="1400" dirty="0">
                <a:solidFill>
                  <a:srgbClr val="000000"/>
                </a:solidFill>
              </a:rPr>
              <a:t>  от интенсивности сдвиговых скоростей деформации  </a:t>
            </a:r>
            <a:r>
              <a:rPr lang="ru-RU" altLang="ru-RU" sz="1400" b="1" i="1" dirty="0">
                <a:solidFill>
                  <a:srgbClr val="000000"/>
                </a:solidFill>
              </a:rPr>
              <a:t>Н</a:t>
            </a:r>
            <a:endParaRPr lang="ru-RU" altLang="ru-RU" sz="1400" dirty="0">
              <a:solidFill>
                <a:srgbClr val="000000"/>
              </a:solidFill>
            </a:endParaRPr>
          </a:p>
        </p:txBody>
      </p:sp>
      <p:sp>
        <p:nvSpPr>
          <p:cNvPr id="17" name="Text Box 10">
            <a:extLst>
              <a:ext uri="{FF2B5EF4-FFF2-40B4-BE49-F238E27FC236}">
                <a16:creationId xmlns:a16="http://schemas.microsoft.com/office/drawing/2014/main" id="{3F413321-4CA0-49E3-A33F-A43F244EEA63}"/>
              </a:ext>
            </a:extLst>
          </p:cNvPr>
          <p:cNvSpPr txBox="1">
            <a:spLocks noChangeArrowheads="1"/>
          </p:cNvSpPr>
          <p:nvPr/>
        </p:nvSpPr>
        <p:spPr bwMode="auto">
          <a:xfrm>
            <a:off x="1721757" y="4158570"/>
            <a:ext cx="59801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50000"/>
              </a:spcBef>
              <a:buClrTx/>
              <a:buFontTx/>
              <a:buNone/>
            </a:pPr>
            <a:r>
              <a:rPr lang="ru-RU" altLang="ru-RU" sz="1200" u="sng" dirty="0">
                <a:solidFill>
                  <a:srgbClr val="000000"/>
                </a:solidFill>
              </a:rPr>
              <a:t>3</a:t>
            </a:r>
            <a:r>
              <a:rPr lang="en-US" altLang="ru-RU" sz="1200" u="sng" dirty="0">
                <a:solidFill>
                  <a:srgbClr val="000000"/>
                </a:solidFill>
              </a:rPr>
              <a:t>. </a:t>
            </a:r>
            <a:r>
              <a:rPr lang="ru-RU" altLang="ru-RU" sz="1200" u="sng" dirty="0">
                <a:solidFill>
                  <a:srgbClr val="000000"/>
                </a:solidFill>
              </a:rPr>
              <a:t>Изменение зазора между трущимися поверхностями по направлению движения жидкости</a:t>
            </a:r>
            <a:r>
              <a:rPr lang="ru-RU" altLang="ru-RU" sz="1200" dirty="0">
                <a:solidFill>
                  <a:srgbClr val="000000"/>
                </a:solidFill>
              </a:rPr>
              <a:t> возникает благодаря: наклону (разности кривизны) трущихся поверхностей; движению поверхностей в направлении нормалей;</a:t>
            </a:r>
          </a:p>
        </p:txBody>
      </p:sp>
      <p:sp>
        <p:nvSpPr>
          <p:cNvPr id="19" name="Стрелка вправо 11">
            <a:extLst>
              <a:ext uri="{FF2B5EF4-FFF2-40B4-BE49-F238E27FC236}">
                <a16:creationId xmlns:a16="http://schemas.microsoft.com/office/drawing/2014/main" id="{55F2AA5C-4E8D-4482-9FEA-16B7EF51E0EF}"/>
              </a:ext>
            </a:extLst>
          </p:cNvPr>
          <p:cNvSpPr/>
          <p:nvPr/>
        </p:nvSpPr>
        <p:spPr>
          <a:xfrm>
            <a:off x="7852682" y="1859870"/>
            <a:ext cx="639763" cy="422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1" name="Line 43">
            <a:extLst>
              <a:ext uri="{FF2B5EF4-FFF2-40B4-BE49-F238E27FC236}">
                <a16:creationId xmlns:a16="http://schemas.microsoft.com/office/drawing/2014/main" id="{2B27C405-89BD-4986-BF9E-08D0F894FA96}"/>
              </a:ext>
            </a:extLst>
          </p:cNvPr>
          <p:cNvSpPr>
            <a:spLocks noChangeShapeType="1"/>
          </p:cNvSpPr>
          <p:nvPr/>
        </p:nvSpPr>
        <p:spPr bwMode="auto">
          <a:xfrm>
            <a:off x="1686832" y="2771095"/>
            <a:ext cx="1874838" cy="0"/>
          </a:xfrm>
          <a:prstGeom prst="line">
            <a:avLst/>
          </a:prstGeom>
          <a:noFill/>
          <a:ln w="14287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22" name="Line 44">
            <a:extLst>
              <a:ext uri="{FF2B5EF4-FFF2-40B4-BE49-F238E27FC236}">
                <a16:creationId xmlns:a16="http://schemas.microsoft.com/office/drawing/2014/main" id="{A7BCA14B-306D-489F-AAD3-15B4D02D4E70}"/>
              </a:ext>
            </a:extLst>
          </p:cNvPr>
          <p:cNvSpPr>
            <a:spLocks noChangeShapeType="1"/>
          </p:cNvSpPr>
          <p:nvPr/>
        </p:nvSpPr>
        <p:spPr bwMode="auto">
          <a:xfrm>
            <a:off x="1697945" y="3677557"/>
            <a:ext cx="1874837" cy="0"/>
          </a:xfrm>
          <a:prstGeom prst="line">
            <a:avLst/>
          </a:prstGeom>
          <a:noFill/>
          <a:ln w="14287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23" name="AutoShape 45">
            <a:extLst>
              <a:ext uri="{FF2B5EF4-FFF2-40B4-BE49-F238E27FC236}">
                <a16:creationId xmlns:a16="http://schemas.microsoft.com/office/drawing/2014/main" id="{A3093710-0577-4E92-9677-2C8FB4D73AF6}"/>
              </a:ext>
            </a:extLst>
          </p:cNvPr>
          <p:cNvSpPr>
            <a:spLocks noChangeArrowheads="1"/>
          </p:cNvSpPr>
          <p:nvPr/>
        </p:nvSpPr>
        <p:spPr bwMode="auto">
          <a:xfrm>
            <a:off x="1699532" y="2839357"/>
            <a:ext cx="1866900" cy="769938"/>
          </a:xfrm>
          <a:prstGeom prst="flowChartProcess">
            <a:avLst/>
          </a:prstGeom>
          <a:solidFill>
            <a:schemeClr val="accent1">
              <a:alpha val="23921"/>
            </a:schemeClr>
          </a:solidFill>
          <a:ln w="9525">
            <a:solidFill>
              <a:schemeClr val="tx1"/>
            </a:solidFill>
            <a:miter lim="800000"/>
            <a:headEnd/>
            <a:tailEnd/>
          </a:ln>
        </p:spPr>
        <p:txBody>
          <a:bodyPr wrap="none" anchor="ct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0"/>
              </a:spcBef>
              <a:buClrTx/>
              <a:buFontTx/>
              <a:buNone/>
            </a:pPr>
            <a:endParaRPr lang="ru-RU" altLang="ru-RU" sz="2000"/>
          </a:p>
        </p:txBody>
      </p:sp>
      <p:sp>
        <p:nvSpPr>
          <p:cNvPr id="25" name="Line 46">
            <a:extLst>
              <a:ext uri="{FF2B5EF4-FFF2-40B4-BE49-F238E27FC236}">
                <a16:creationId xmlns:a16="http://schemas.microsoft.com/office/drawing/2014/main" id="{FC63D011-3710-4295-A669-C6DE02B58C67}"/>
              </a:ext>
            </a:extLst>
          </p:cNvPr>
          <p:cNvSpPr>
            <a:spLocks noChangeShapeType="1"/>
          </p:cNvSpPr>
          <p:nvPr/>
        </p:nvSpPr>
        <p:spPr bwMode="auto">
          <a:xfrm>
            <a:off x="2402795" y="2847295"/>
            <a:ext cx="0" cy="7620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27" name="Freeform 47">
            <a:extLst>
              <a:ext uri="{FF2B5EF4-FFF2-40B4-BE49-F238E27FC236}">
                <a16:creationId xmlns:a16="http://schemas.microsoft.com/office/drawing/2014/main" id="{9CBFDE51-BFB0-4A7F-9A66-D78550E1FACA}"/>
              </a:ext>
            </a:extLst>
          </p:cNvPr>
          <p:cNvSpPr>
            <a:spLocks/>
          </p:cNvSpPr>
          <p:nvPr/>
        </p:nvSpPr>
        <p:spPr bwMode="auto">
          <a:xfrm>
            <a:off x="2402795" y="2704420"/>
            <a:ext cx="1111250" cy="898525"/>
          </a:xfrm>
          <a:custGeom>
            <a:avLst/>
            <a:gdLst>
              <a:gd name="T0" fmla="*/ 0 w 700"/>
              <a:gd name="T1" fmla="*/ 2147483646 h 566"/>
              <a:gd name="T2" fmla="*/ 2147483646 w 700"/>
              <a:gd name="T3" fmla="*/ 2147483646 h 566"/>
              <a:gd name="T4" fmla="*/ 2147483646 w 700"/>
              <a:gd name="T5" fmla="*/ 2147483646 h 566"/>
              <a:gd name="T6" fmla="*/ 0 60000 65536"/>
              <a:gd name="T7" fmla="*/ 0 60000 65536"/>
              <a:gd name="T8" fmla="*/ 0 60000 65536"/>
              <a:gd name="T9" fmla="*/ 0 w 700"/>
              <a:gd name="T10" fmla="*/ 0 h 566"/>
              <a:gd name="T11" fmla="*/ 700 w 700"/>
              <a:gd name="T12" fmla="*/ 566 h 566"/>
            </a:gdLst>
            <a:ahLst/>
            <a:cxnLst>
              <a:cxn ang="T6">
                <a:pos x="T0" y="T1"/>
              </a:cxn>
              <a:cxn ang="T7">
                <a:pos x="T2" y="T3"/>
              </a:cxn>
              <a:cxn ang="T8">
                <a:pos x="T4" y="T5"/>
              </a:cxn>
            </a:cxnLst>
            <a:rect l="T9" t="T10" r="T11" b="T12"/>
            <a:pathLst>
              <a:path w="700" h="566">
                <a:moveTo>
                  <a:pt x="0" y="566"/>
                </a:moveTo>
                <a:cubicBezTo>
                  <a:pt x="169" y="369"/>
                  <a:pt x="339" y="172"/>
                  <a:pt x="456" y="86"/>
                </a:cubicBezTo>
                <a:cubicBezTo>
                  <a:pt x="573" y="0"/>
                  <a:pt x="669" y="60"/>
                  <a:pt x="700" y="52"/>
                </a:cubicBez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29" name="Line 55">
            <a:extLst>
              <a:ext uri="{FF2B5EF4-FFF2-40B4-BE49-F238E27FC236}">
                <a16:creationId xmlns:a16="http://schemas.microsoft.com/office/drawing/2014/main" id="{2EAC501E-9218-49D2-A745-10F615688518}"/>
              </a:ext>
            </a:extLst>
          </p:cNvPr>
          <p:cNvSpPr>
            <a:spLocks noChangeShapeType="1"/>
          </p:cNvSpPr>
          <p:nvPr/>
        </p:nvSpPr>
        <p:spPr bwMode="auto">
          <a:xfrm>
            <a:off x="2188482" y="2593295"/>
            <a:ext cx="76835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mc:AlternateContent xmlns:mc="http://schemas.openxmlformats.org/markup-compatibility/2006" xmlns:a14="http://schemas.microsoft.com/office/drawing/2010/main">
        <mc:Choice Requires="a14">
          <p:sp>
            <p:nvSpPr>
              <p:cNvPr id="30" name="Object 56">
                <a:extLst>
                  <a:ext uri="{FF2B5EF4-FFF2-40B4-BE49-F238E27FC236}">
                    <a16:creationId xmlns:a16="http://schemas.microsoft.com/office/drawing/2014/main" id="{CA0D29B1-F81F-4A0D-BDF3-8A29143568F0}"/>
                  </a:ext>
                </a:extLst>
              </p:cNvPr>
              <p:cNvSpPr txBox="1"/>
              <p:nvPr/>
            </p:nvSpPr>
            <p:spPr bwMode="auto">
              <a:xfrm>
                <a:off x="2363107" y="2361520"/>
                <a:ext cx="228600" cy="190500"/>
              </a:xfrm>
              <a:prstGeom prst="rect">
                <a:avLst/>
              </a:prstGeom>
              <a:noFill/>
              <a:ln>
                <a:noFill/>
              </a:ln>
              <a:effectLst/>
            </p:spPr>
            <p:txBody>
              <a:bodyPr>
                <a:normAutofit fontScale="40000" lnSpcReduction="20000"/>
              </a:bodyPr>
              <a:lstStyle/>
              <a:p>
                <a:pPr/>
                <a14:m>
                  <m:oMathPara xmlns:m="http://schemas.openxmlformats.org/officeDocument/2006/math">
                    <m:oMathParaPr>
                      <m:jc m:val="left"/>
                    </m:oMathParaPr>
                    <m:oMath xmlns:m="http://schemas.openxmlformats.org/officeDocument/2006/math">
                      <m:r>
                        <a:rPr lang="ru-RU" i="1">
                          <a:solidFill>
                            <a:srgbClr val="000000"/>
                          </a:solidFill>
                          <a:latin typeface="Cambria Math" panose="02040503050406030204" pitchFamily="18" charset="0"/>
                        </a:rPr>
                        <m:t>𝑉</m:t>
                      </m:r>
                      <m:r>
                        <a:rPr lang="ru-RU" i="1">
                          <a:solidFill>
                            <a:srgbClr val="000000"/>
                          </a:solidFill>
                          <a:latin typeface="Cambria Math" panose="02040503050406030204" pitchFamily="18" charset="0"/>
                        </a:rPr>
                        <m:t>с</m:t>
                      </m:r>
                    </m:oMath>
                  </m:oMathPara>
                </a14:m>
                <a:endParaRPr lang="ru-RU"/>
              </a:p>
            </p:txBody>
          </p:sp>
        </mc:Choice>
        <mc:Fallback xmlns="">
          <p:sp>
            <p:nvSpPr>
              <p:cNvPr id="30" name="Object 56">
                <a:extLst>
                  <a:ext uri="{FF2B5EF4-FFF2-40B4-BE49-F238E27FC236}">
                    <a16:creationId xmlns:a16="http://schemas.microsoft.com/office/drawing/2014/main" id="{CA0D29B1-F81F-4A0D-BDF3-8A29143568F0}"/>
                  </a:ext>
                </a:extLst>
              </p:cNvPr>
              <p:cNvSpPr txBox="1">
                <a:spLocks noRot="1" noChangeAspect="1" noMove="1" noResize="1" noEditPoints="1" noAdjustHandles="1" noChangeArrowheads="1" noChangeShapeType="1" noTextEdit="1"/>
              </p:cNvSpPr>
              <p:nvPr/>
            </p:nvSpPr>
            <p:spPr bwMode="auto">
              <a:xfrm>
                <a:off x="2363107" y="2361520"/>
                <a:ext cx="228600" cy="190500"/>
              </a:xfrm>
              <a:prstGeom prst="rect">
                <a:avLst/>
              </a:prstGeom>
              <a:blipFill>
                <a:blip r:embed="rId4"/>
                <a:stretch>
                  <a:fillRect/>
                </a:stretch>
              </a:blipFill>
              <a:ln>
                <a:noFill/>
              </a:ln>
              <a:effectLst/>
            </p:spPr>
            <p:txBody>
              <a:bodyPr/>
              <a:lstStyle/>
              <a:p>
                <a:r>
                  <a:rPr lang="ru-RU">
                    <a:noFill/>
                  </a:rPr>
                  <a:t> </a:t>
                </a:r>
              </a:p>
            </p:txBody>
          </p:sp>
        </mc:Fallback>
      </mc:AlternateContent>
      <p:cxnSp>
        <p:nvCxnSpPr>
          <p:cNvPr id="31" name="Прямая соединительная линия 30">
            <a:extLst>
              <a:ext uri="{FF2B5EF4-FFF2-40B4-BE49-F238E27FC236}">
                <a16:creationId xmlns:a16="http://schemas.microsoft.com/office/drawing/2014/main" id="{87AFA52F-E415-4F7E-A620-C6EB493393A8}"/>
              </a:ext>
            </a:extLst>
          </p:cNvPr>
          <p:cNvCxnSpPr/>
          <p:nvPr/>
        </p:nvCxnSpPr>
        <p:spPr>
          <a:xfrm>
            <a:off x="2396445" y="2910795"/>
            <a:ext cx="64770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2" name="Прямая соединительная линия 31">
            <a:extLst>
              <a:ext uri="{FF2B5EF4-FFF2-40B4-BE49-F238E27FC236}">
                <a16:creationId xmlns:a16="http://schemas.microsoft.com/office/drawing/2014/main" id="{AB4A328D-820C-41F8-BF38-E9C3BA9A3B77}"/>
              </a:ext>
            </a:extLst>
          </p:cNvPr>
          <p:cNvCxnSpPr/>
          <p:nvPr/>
        </p:nvCxnSpPr>
        <p:spPr>
          <a:xfrm flipV="1">
            <a:off x="2402795" y="3037795"/>
            <a:ext cx="501650" cy="635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3" name="Прямая соединительная линия 32">
            <a:extLst>
              <a:ext uri="{FF2B5EF4-FFF2-40B4-BE49-F238E27FC236}">
                <a16:creationId xmlns:a16="http://schemas.microsoft.com/office/drawing/2014/main" id="{36F7A259-11B5-4207-9E46-6E59A09D0242}"/>
              </a:ext>
            </a:extLst>
          </p:cNvPr>
          <p:cNvCxnSpPr/>
          <p:nvPr/>
        </p:nvCxnSpPr>
        <p:spPr>
          <a:xfrm flipV="1">
            <a:off x="2396445" y="3183845"/>
            <a:ext cx="381000" cy="635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 name="Прямая соединительная линия 33">
            <a:extLst>
              <a:ext uri="{FF2B5EF4-FFF2-40B4-BE49-F238E27FC236}">
                <a16:creationId xmlns:a16="http://schemas.microsoft.com/office/drawing/2014/main" id="{4DE178B3-BDDF-4784-B22C-01FB914AA892}"/>
              </a:ext>
            </a:extLst>
          </p:cNvPr>
          <p:cNvCxnSpPr/>
          <p:nvPr/>
        </p:nvCxnSpPr>
        <p:spPr>
          <a:xfrm flipV="1">
            <a:off x="2402795" y="3336245"/>
            <a:ext cx="234950" cy="635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5" name="Прямая соединительная линия 34">
            <a:extLst>
              <a:ext uri="{FF2B5EF4-FFF2-40B4-BE49-F238E27FC236}">
                <a16:creationId xmlns:a16="http://schemas.microsoft.com/office/drawing/2014/main" id="{B0CF292D-3EB7-4603-920A-1DBADABADB1E}"/>
              </a:ext>
            </a:extLst>
          </p:cNvPr>
          <p:cNvCxnSpPr/>
          <p:nvPr/>
        </p:nvCxnSpPr>
        <p:spPr>
          <a:xfrm flipV="1">
            <a:off x="2409145" y="3475945"/>
            <a:ext cx="114300" cy="635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36" name="Стрелка вправо 24">
            <a:extLst>
              <a:ext uri="{FF2B5EF4-FFF2-40B4-BE49-F238E27FC236}">
                <a16:creationId xmlns:a16="http://schemas.microsoft.com/office/drawing/2014/main" id="{555E66C4-6AC5-42E8-BD9D-4A50D35BCA79}"/>
              </a:ext>
            </a:extLst>
          </p:cNvPr>
          <p:cNvSpPr/>
          <p:nvPr/>
        </p:nvSpPr>
        <p:spPr>
          <a:xfrm>
            <a:off x="7708220" y="4309382"/>
            <a:ext cx="639762" cy="422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pic>
        <p:nvPicPr>
          <p:cNvPr id="38" name="Picture 18">
            <a:extLst>
              <a:ext uri="{FF2B5EF4-FFF2-40B4-BE49-F238E27FC236}">
                <a16:creationId xmlns:a16="http://schemas.microsoft.com/office/drawing/2014/main" id="{4BEA085F-80AB-4E88-9990-01527EFECE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4032" y="3693432"/>
            <a:ext cx="1666875"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Стрелка вправо 26">
            <a:extLst>
              <a:ext uri="{FF2B5EF4-FFF2-40B4-BE49-F238E27FC236}">
                <a16:creationId xmlns:a16="http://schemas.microsoft.com/office/drawing/2014/main" id="{5C05E0CD-98A7-452F-B5E9-54BA3E3C1231}"/>
              </a:ext>
            </a:extLst>
          </p:cNvPr>
          <p:cNvSpPr/>
          <p:nvPr/>
        </p:nvSpPr>
        <p:spPr>
          <a:xfrm rot="10800000">
            <a:off x="3604532" y="2931432"/>
            <a:ext cx="496888" cy="422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pic>
        <p:nvPicPr>
          <p:cNvPr id="40" name="Picture 5">
            <a:extLst>
              <a:ext uri="{FF2B5EF4-FFF2-40B4-BE49-F238E27FC236}">
                <a16:creationId xmlns:a16="http://schemas.microsoft.com/office/drawing/2014/main" id="{747B18BB-6707-45E4-B29A-0AB7DE6D6F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17845" y="1258207"/>
            <a:ext cx="2101850" cy="198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pic>
      <p:sp>
        <p:nvSpPr>
          <p:cNvPr id="42" name="Прямоугольник 26">
            <a:extLst>
              <a:ext uri="{FF2B5EF4-FFF2-40B4-BE49-F238E27FC236}">
                <a16:creationId xmlns:a16="http://schemas.microsoft.com/office/drawing/2014/main" id="{656C10F0-FC38-43A0-A036-FF3665B8B243}"/>
              </a:ext>
            </a:extLst>
          </p:cNvPr>
          <p:cNvSpPr>
            <a:spLocks noChangeArrowheads="1"/>
          </p:cNvSpPr>
          <p:nvPr/>
        </p:nvSpPr>
        <p:spPr bwMode="auto">
          <a:xfrm>
            <a:off x="1769382" y="5793695"/>
            <a:ext cx="86423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just" eaLnBrk="1" hangingPunct="1">
              <a:spcBef>
                <a:spcPct val="0"/>
              </a:spcBef>
              <a:buClrTx/>
              <a:buFontTx/>
              <a:buNone/>
            </a:pPr>
            <a:r>
              <a:rPr lang="ru-RU" altLang="ru-RU" sz="1200" b="1">
                <a:solidFill>
                  <a:srgbClr val="0070C0"/>
                </a:solidFill>
              </a:rPr>
              <a:t>Материал гидродинамической смазки</a:t>
            </a:r>
            <a:r>
              <a:rPr lang="ru-RU" altLang="ru-RU" sz="1200">
                <a:solidFill>
                  <a:srgbClr val="000000"/>
                </a:solidFill>
              </a:rPr>
              <a:t> должен обладать свойством внутреннего трения, линейно или не линейно зависящего от скорости сдвиговой деформации (свойство вязкости), способный при определенных условиях за счет этого свойства внутреннего трения развивать достаточную для разделения трущихся поверхностей несущую силу</a:t>
            </a:r>
            <a:r>
              <a:rPr lang="en-US" altLang="ru-RU" sz="1200">
                <a:solidFill>
                  <a:srgbClr val="000000"/>
                </a:solidFill>
              </a:rPr>
              <a:t>.</a:t>
            </a:r>
            <a:endParaRPr lang="ru-RU" altLang="ru-RU" sz="1200">
              <a:solidFill>
                <a:srgbClr val="000000"/>
              </a:solidFill>
            </a:endParaRPr>
          </a:p>
        </p:txBody>
      </p:sp>
      <p:sp>
        <p:nvSpPr>
          <p:cNvPr id="43" name="Freeform 70">
            <a:extLst>
              <a:ext uri="{FF2B5EF4-FFF2-40B4-BE49-F238E27FC236}">
                <a16:creationId xmlns:a16="http://schemas.microsoft.com/office/drawing/2014/main" id="{136A29ED-6137-4A64-AE1C-1FBC04A50E9B}"/>
              </a:ext>
            </a:extLst>
          </p:cNvPr>
          <p:cNvSpPr>
            <a:spLocks/>
          </p:cNvSpPr>
          <p:nvPr/>
        </p:nvSpPr>
        <p:spPr bwMode="auto">
          <a:xfrm rot="10800000">
            <a:off x="8863920" y="1492502"/>
            <a:ext cx="1409700" cy="1431925"/>
          </a:xfrm>
          <a:custGeom>
            <a:avLst/>
            <a:gdLst>
              <a:gd name="T0" fmla="*/ 0 w 888"/>
              <a:gd name="T1" fmla="*/ 2147483647 h 902"/>
              <a:gd name="T2" fmla="*/ 2147483647 w 888"/>
              <a:gd name="T3" fmla="*/ 2147483647 h 902"/>
              <a:gd name="T4" fmla="*/ 2147483647 w 888"/>
              <a:gd name="T5" fmla="*/ 0 h 902"/>
              <a:gd name="T6" fmla="*/ 0 60000 65536"/>
              <a:gd name="T7" fmla="*/ 0 60000 65536"/>
              <a:gd name="T8" fmla="*/ 0 60000 65536"/>
              <a:gd name="T9" fmla="*/ 0 w 888"/>
              <a:gd name="T10" fmla="*/ 0 h 902"/>
              <a:gd name="T11" fmla="*/ 888 w 888"/>
              <a:gd name="T12" fmla="*/ 902 h 902"/>
            </a:gdLst>
            <a:ahLst/>
            <a:cxnLst>
              <a:cxn ang="T6">
                <a:pos x="T0" y="T1"/>
              </a:cxn>
              <a:cxn ang="T7">
                <a:pos x="T2" y="T3"/>
              </a:cxn>
              <a:cxn ang="T8">
                <a:pos x="T4" y="T5"/>
              </a:cxn>
            </a:cxnLst>
            <a:rect l="T9" t="T10" r="T11" b="T12"/>
            <a:pathLst>
              <a:path w="888" h="902">
                <a:moveTo>
                  <a:pt x="0" y="902"/>
                </a:moveTo>
                <a:cubicBezTo>
                  <a:pt x="5" y="641"/>
                  <a:pt x="10" y="380"/>
                  <a:pt x="158" y="230"/>
                </a:cubicBezTo>
                <a:cubicBezTo>
                  <a:pt x="306" y="80"/>
                  <a:pt x="597" y="40"/>
                  <a:pt x="888" y="0"/>
                </a:cubicBezTo>
              </a:path>
            </a:pathLst>
          </a:custGeom>
          <a:noFill/>
          <a:ln w="19050" algn="ctr">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pic>
        <p:nvPicPr>
          <p:cNvPr id="44" name="Рисунок 43">
            <a:extLst>
              <a:ext uri="{FF2B5EF4-FFF2-40B4-BE49-F238E27FC236}">
                <a16:creationId xmlns:a16="http://schemas.microsoft.com/office/drawing/2014/main" id="{9ABC0F4A-20C7-4EFA-ADD6-5FF311C759E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66120" y="1729022"/>
            <a:ext cx="1761276" cy="1202410"/>
          </a:xfrm>
          <a:prstGeom prst="rect">
            <a:avLst/>
          </a:prstGeom>
          <a:effectLst>
            <a:softEdge rad="127000"/>
          </a:effectLst>
        </p:spPr>
      </p:pic>
      <p:pic>
        <p:nvPicPr>
          <p:cNvPr id="45" name="Рисунок 44">
            <a:extLst>
              <a:ext uri="{FF2B5EF4-FFF2-40B4-BE49-F238E27FC236}">
                <a16:creationId xmlns:a16="http://schemas.microsoft.com/office/drawing/2014/main" id="{D1964907-24E0-4D0B-87D2-E38D07687E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58419" y="826861"/>
            <a:ext cx="1761276" cy="990718"/>
          </a:xfrm>
          <a:prstGeom prst="rect">
            <a:avLst/>
          </a:prstGeom>
          <a:ln>
            <a:solidFill>
              <a:srgbClr val="00B050"/>
            </a:solidFill>
          </a:ln>
          <a:effectLst>
            <a:softEdge rad="127000"/>
          </a:effectLst>
        </p:spPr>
      </p:pic>
      <p:pic>
        <p:nvPicPr>
          <p:cNvPr id="46" name="Рисунок 45">
            <a:extLst>
              <a:ext uri="{FF2B5EF4-FFF2-40B4-BE49-F238E27FC236}">
                <a16:creationId xmlns:a16="http://schemas.microsoft.com/office/drawing/2014/main" id="{7256F005-ECA4-44BA-B228-70D0691FE1BF}"/>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7356" t="11778" r="12731" b="19656"/>
          <a:stretch/>
        </p:blipFill>
        <p:spPr>
          <a:xfrm>
            <a:off x="6089237" y="3336245"/>
            <a:ext cx="1933307" cy="987534"/>
          </a:xfrm>
          <a:prstGeom prst="rect">
            <a:avLst/>
          </a:prstGeom>
          <a:effectLst>
            <a:softEdge rad="127000"/>
          </a:effectLst>
        </p:spPr>
      </p:pic>
      <p:pic>
        <p:nvPicPr>
          <p:cNvPr id="47" name="Рисунок 46">
            <a:extLst>
              <a:ext uri="{FF2B5EF4-FFF2-40B4-BE49-F238E27FC236}">
                <a16:creationId xmlns:a16="http://schemas.microsoft.com/office/drawing/2014/main" id="{FAE0C3F2-01CD-4129-B181-01AB971F37E2}"/>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t="21673" b="31179"/>
          <a:stretch/>
        </p:blipFill>
        <p:spPr>
          <a:xfrm>
            <a:off x="3365325" y="4994250"/>
            <a:ext cx="4657219" cy="677607"/>
          </a:xfrm>
          <a:prstGeom prst="rect">
            <a:avLst/>
          </a:prstGeom>
        </p:spPr>
      </p:pic>
      <p:pic>
        <p:nvPicPr>
          <p:cNvPr id="48" name="Picture 3">
            <a:extLst>
              <a:ext uri="{FF2B5EF4-FFF2-40B4-BE49-F238E27FC236}">
                <a16:creationId xmlns:a16="http://schemas.microsoft.com/office/drawing/2014/main" id="{6103C8E8-8E46-4258-BB14-CA7AC7A839A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4589" y="4774322"/>
            <a:ext cx="1440000" cy="889918"/>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98362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Условия возникновения гидродинамического эффекта </a:t>
            </a:r>
            <a:endParaRPr lang="en-US" altLang="ru-RU" sz="2000" b="1" dirty="0">
              <a:solidFill>
                <a:srgbClr val="000000"/>
              </a:solidFill>
            </a:endParaRPr>
          </a:p>
          <a:p>
            <a:pPr algn="ctr" eaLnBrk="1" hangingPunct="1"/>
            <a:endParaRPr lang="ru-RU" altLang="ru-RU" sz="2000" b="1" dirty="0">
              <a:solidFill>
                <a:srgbClr val="666699"/>
              </a:solidFill>
            </a:endParaRPr>
          </a:p>
        </p:txBody>
      </p:sp>
      <p:pic>
        <p:nvPicPr>
          <p:cNvPr id="2" name="Picture 19" descr="Рис_Петров_2">
            <a:extLst>
              <a:ext uri="{FF2B5EF4-FFF2-40B4-BE49-F238E27FC236}">
                <a16:creationId xmlns:a16="http://schemas.microsoft.com/office/drawing/2014/main" id="{9238D713-5A00-415E-8589-95785476945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0244" y="934809"/>
            <a:ext cx="2135188"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Прямоугольник 26">
            <a:extLst>
              <a:ext uri="{FF2B5EF4-FFF2-40B4-BE49-F238E27FC236}">
                <a16:creationId xmlns:a16="http://schemas.microsoft.com/office/drawing/2014/main" id="{74FE65F4-EA6A-40F3-93BD-F987E5CFA66D}"/>
              </a:ext>
            </a:extLst>
          </p:cNvPr>
          <p:cNvSpPr>
            <a:spLocks noChangeArrowheads="1"/>
          </p:cNvSpPr>
          <p:nvPr/>
        </p:nvSpPr>
        <p:spPr bwMode="auto">
          <a:xfrm>
            <a:off x="1465944" y="3489097"/>
            <a:ext cx="2501900"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algn="just" eaLnBrk="1" hangingPunct="1">
              <a:spcBef>
                <a:spcPct val="0"/>
              </a:spcBef>
              <a:buClrTx/>
              <a:buFontTx/>
              <a:buNone/>
            </a:pPr>
            <a:r>
              <a:rPr lang="ru-RU" altLang="ru-RU" sz="1200" b="1">
                <a:solidFill>
                  <a:srgbClr val="0070C0"/>
                </a:solidFill>
              </a:rPr>
              <a:t>Н.П. Петров</a:t>
            </a:r>
            <a:r>
              <a:rPr lang="ru-RU" altLang="ru-RU" sz="1200">
                <a:solidFill>
                  <a:srgbClr val="000000"/>
                </a:solidFill>
              </a:rPr>
              <a:t> – основатель гидродинамической теории смазки.</a:t>
            </a:r>
          </a:p>
        </p:txBody>
      </p:sp>
      <p:sp>
        <p:nvSpPr>
          <p:cNvPr id="4" name="Прямоугольник 1">
            <a:extLst>
              <a:ext uri="{FF2B5EF4-FFF2-40B4-BE49-F238E27FC236}">
                <a16:creationId xmlns:a16="http://schemas.microsoft.com/office/drawing/2014/main" id="{48C9E8DA-6475-4252-B041-3DD85FC5192D}"/>
              </a:ext>
            </a:extLst>
          </p:cNvPr>
          <p:cNvSpPr>
            <a:spLocks noChangeArrowheads="1"/>
          </p:cNvSpPr>
          <p:nvPr/>
        </p:nvSpPr>
        <p:spPr bwMode="auto">
          <a:xfrm>
            <a:off x="3967844" y="901472"/>
            <a:ext cx="64897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lang="ru-RU" altLang="ru-RU" sz="1400">
                <a:solidFill>
                  <a:srgbClr val="000000"/>
                </a:solidFill>
                <a:latin typeface="Times New Roman" panose="02020603050405020304" pitchFamily="18" charset="0"/>
                <a:cs typeface="Times New Roman" panose="02020603050405020304" pitchFamily="18" charset="0"/>
              </a:rPr>
              <a:t>«</a:t>
            </a:r>
            <a:r>
              <a:rPr lang="ru-RU" altLang="ru-RU" sz="1400" i="1">
                <a:solidFill>
                  <a:srgbClr val="000000"/>
                </a:solidFill>
                <a:latin typeface="Times New Roman" panose="02020603050405020304" pitchFamily="18" charset="0"/>
                <a:cs typeface="Times New Roman" panose="02020603050405020304" pitchFamily="18" charset="0"/>
              </a:rPr>
              <a:t>Смазывающий слой, помещающийся между двумя не прикасающимися одна к другой поверхностями, отделяет их друг от друга, прилипая к каждой из них. Во время движения машины это прилипание увлекает одну часть слоя, заставляя ее двигаться вместе с прилегающей к ней металлической частью, и в то же время удерживает другую часть слоя около другой металлической поверхности. Если бы не было трения внутри жидкости, эти две части слоя стали бы двигаться одна по другой вполне беспрепятственно, вовсе не увлекая и не задерживая друг друга.</a:t>
            </a:r>
            <a:r>
              <a:rPr lang="ru-RU" altLang="ru-RU" sz="1400">
                <a:solidFill>
                  <a:srgbClr val="000000"/>
                </a:solidFill>
                <a:latin typeface="Times New Roman" panose="02020603050405020304" pitchFamily="18" charset="0"/>
                <a:cs typeface="Times New Roman" panose="02020603050405020304" pitchFamily="18" charset="0"/>
              </a:rPr>
              <a:t> </a:t>
            </a:r>
            <a:r>
              <a:rPr lang="ru-RU" altLang="ru-RU" sz="1400" i="1">
                <a:solidFill>
                  <a:srgbClr val="000000"/>
                </a:solidFill>
                <a:latin typeface="Times New Roman" panose="02020603050405020304" pitchFamily="18" charset="0"/>
                <a:cs typeface="Times New Roman" panose="02020603050405020304" pitchFamily="18" charset="0"/>
              </a:rPr>
              <a:t> </a:t>
            </a:r>
            <a:endParaRPr lang="ru-RU" altLang="ru-RU" sz="1400">
              <a:solidFill>
                <a:srgbClr val="000000"/>
              </a:solidFill>
              <a:latin typeface="Times New Roman" panose="02020603050405020304" pitchFamily="18" charset="0"/>
              <a:cs typeface="Times New Roman" panose="02020603050405020304" pitchFamily="18" charset="0"/>
            </a:endParaRPr>
          </a:p>
          <a:p>
            <a:pPr eaLnBrk="1" hangingPunct="1">
              <a:spcBef>
                <a:spcPct val="0"/>
              </a:spcBef>
              <a:buClrTx/>
              <a:buFontTx/>
              <a:buNone/>
            </a:pPr>
            <a:r>
              <a:rPr lang="ru-RU" altLang="ru-RU" sz="1400" i="1">
                <a:solidFill>
                  <a:srgbClr val="000000"/>
                </a:solidFill>
                <a:latin typeface="Times New Roman" panose="02020603050405020304" pitchFamily="18" charset="0"/>
                <a:cs typeface="Times New Roman" panose="02020603050405020304" pitchFamily="18" charset="0"/>
              </a:rPr>
              <a:t>     В таком случае понятно, что одна машинная часть с приставшей к ней частью смазывающего слоя стала бы вполне беспрепятственно двигаться около другой части смазывающего слоя и удерживающей ее другой машинной части. Это движение частей происходило бы вовсе без трения. Подобного явления никогда не бывает именно потому, что части смазывающего слоя не могут двигаться одна относительно другой без всякого трения</a:t>
            </a:r>
            <a:r>
              <a:rPr lang="ru-RU" altLang="ru-RU" sz="1400">
                <a:solidFill>
                  <a:srgbClr val="000000"/>
                </a:solidFill>
                <a:latin typeface="Times New Roman" panose="02020603050405020304" pitchFamily="18" charset="0"/>
                <a:cs typeface="Times New Roman" panose="02020603050405020304" pitchFamily="18" charset="0"/>
              </a:rPr>
              <a:t>».</a:t>
            </a:r>
          </a:p>
        </p:txBody>
      </p:sp>
      <p:pic>
        <p:nvPicPr>
          <p:cNvPr id="5" name="Picture 5">
            <a:extLst>
              <a:ext uri="{FF2B5EF4-FFF2-40B4-BE49-F238E27FC236}">
                <a16:creationId xmlns:a16="http://schemas.microsoft.com/office/drawing/2014/main" id="{D8E61BB4-0E32-4439-B649-5370DEAD7A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5657" y="425903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66BF6DE9-3A13-4C65-9EB4-1EC4491AD3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7844" y="4138384"/>
            <a:ext cx="6257925" cy="2217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a:extLst>
              <a:ext uri="{FF2B5EF4-FFF2-40B4-BE49-F238E27FC236}">
                <a16:creationId xmlns:a16="http://schemas.microsoft.com/office/drawing/2014/main" id="{B31FE43A-2AA9-41A1-A2F7-ADDD2020224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75819" y="6021159"/>
            <a:ext cx="1819275" cy="86677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319466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Моделирование роторно-опорных систем</a:t>
            </a:r>
            <a:endParaRPr lang="ru-RU" altLang="ru-RU" sz="2000" b="1" dirty="0">
              <a:solidFill>
                <a:srgbClr val="666699"/>
              </a:solidFill>
            </a:endParaRPr>
          </a:p>
        </p:txBody>
      </p:sp>
      <p:sp>
        <p:nvSpPr>
          <p:cNvPr id="26" name="Скругленный прямоугольник 67">
            <a:extLst>
              <a:ext uri="{FF2B5EF4-FFF2-40B4-BE49-F238E27FC236}">
                <a16:creationId xmlns:a16="http://schemas.microsoft.com/office/drawing/2014/main" id="{FBD3C978-0DE9-4A05-B2B2-C292AE0B5036}"/>
              </a:ext>
            </a:extLst>
          </p:cNvPr>
          <p:cNvSpPr/>
          <p:nvPr/>
        </p:nvSpPr>
        <p:spPr bwMode="auto">
          <a:xfrm>
            <a:off x="2292375" y="918693"/>
            <a:ext cx="1745091" cy="670477"/>
          </a:xfrm>
          <a:prstGeom prst="roundRect">
            <a:avLst/>
          </a:prstGeom>
          <a:solidFill>
            <a:schemeClr val="accent1">
              <a:alpha val="51000"/>
            </a:schemeClr>
          </a:solid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sp>
        <p:nvSpPr>
          <p:cNvPr id="28" name="Скругленный прямоугольник 68">
            <a:extLst>
              <a:ext uri="{FF2B5EF4-FFF2-40B4-BE49-F238E27FC236}">
                <a16:creationId xmlns:a16="http://schemas.microsoft.com/office/drawing/2014/main" id="{47995880-1D90-449C-9ABD-C01A700BAF74}"/>
              </a:ext>
            </a:extLst>
          </p:cNvPr>
          <p:cNvSpPr/>
          <p:nvPr/>
        </p:nvSpPr>
        <p:spPr bwMode="auto">
          <a:xfrm>
            <a:off x="206400" y="918693"/>
            <a:ext cx="1745091" cy="670477"/>
          </a:xfrm>
          <a:prstGeom prst="roundRect">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41" name="Скругленный прямоугольник 69">
            <a:extLst>
              <a:ext uri="{FF2B5EF4-FFF2-40B4-BE49-F238E27FC236}">
                <a16:creationId xmlns:a16="http://schemas.microsoft.com/office/drawing/2014/main" id="{4053DECA-CE14-4EE0-AB1F-F7C53FDC0E64}"/>
              </a:ext>
            </a:extLst>
          </p:cNvPr>
          <p:cNvSpPr/>
          <p:nvPr/>
        </p:nvSpPr>
        <p:spPr bwMode="auto">
          <a:xfrm>
            <a:off x="200024" y="918693"/>
            <a:ext cx="1745091" cy="670477"/>
          </a:xfrm>
          <a:prstGeom prst="roundRect">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cxnSp>
        <p:nvCxnSpPr>
          <p:cNvPr id="43" name="Прямая со стрелкой 42">
            <a:extLst>
              <a:ext uri="{FF2B5EF4-FFF2-40B4-BE49-F238E27FC236}">
                <a16:creationId xmlns:a16="http://schemas.microsoft.com/office/drawing/2014/main" id="{861ACFF9-7D9F-40C3-B261-E2204DD8D099}"/>
              </a:ext>
            </a:extLst>
          </p:cNvPr>
          <p:cNvCxnSpPr>
            <a:stCxn id="41" idx="3"/>
            <a:endCxn id="26" idx="1"/>
          </p:cNvCxnSpPr>
          <p:nvPr/>
        </p:nvCxnSpPr>
        <p:spPr bwMode="auto">
          <a:xfrm>
            <a:off x="1945115" y="1253932"/>
            <a:ext cx="347260" cy="0"/>
          </a:xfrm>
          <a:prstGeom prst="straightConnector1">
            <a:avLst/>
          </a:prstGeom>
          <a:solidFill>
            <a:schemeClr val="accent1"/>
          </a:solidFill>
          <a:ln w="12700" cap="flat" cmpd="sng" algn="ctr">
            <a:solidFill>
              <a:srgbClr val="FF0000"/>
            </a:solidFill>
            <a:prstDash val="solid"/>
            <a:round/>
            <a:headEnd type="arrow"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Прямая соединительная линия 43">
            <a:extLst>
              <a:ext uri="{FF2B5EF4-FFF2-40B4-BE49-F238E27FC236}">
                <a16:creationId xmlns:a16="http://schemas.microsoft.com/office/drawing/2014/main" id="{2EB51215-CC66-4A18-AE49-849B0614A518}"/>
              </a:ext>
            </a:extLst>
          </p:cNvPr>
          <p:cNvCxnSpPr>
            <a:stCxn id="41" idx="1"/>
            <a:endCxn id="41" idx="3"/>
          </p:cNvCxnSpPr>
          <p:nvPr/>
        </p:nvCxnSpPr>
        <p:spPr bwMode="auto">
          <a:xfrm>
            <a:off x="200024" y="12539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Прямая соединительная линия 44">
            <a:extLst>
              <a:ext uri="{FF2B5EF4-FFF2-40B4-BE49-F238E27FC236}">
                <a16:creationId xmlns:a16="http://schemas.microsoft.com/office/drawing/2014/main" id="{C2E74087-829F-4C56-AFC1-376032F3EAB8}"/>
              </a:ext>
            </a:extLst>
          </p:cNvPr>
          <p:cNvCxnSpPr>
            <a:stCxn id="28" idx="1"/>
            <a:endCxn id="28" idx="3"/>
          </p:cNvCxnSpPr>
          <p:nvPr/>
        </p:nvCxnSpPr>
        <p:spPr bwMode="auto">
          <a:xfrm>
            <a:off x="206400" y="1253932"/>
            <a:ext cx="1745091"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 name="Прямоугольник 45">
            <a:extLst>
              <a:ext uri="{FF2B5EF4-FFF2-40B4-BE49-F238E27FC236}">
                <a16:creationId xmlns:a16="http://schemas.microsoft.com/office/drawing/2014/main" id="{B34A9031-2C4C-4E7E-81EB-FD6ECA33948B}"/>
              </a:ext>
            </a:extLst>
          </p:cNvPr>
          <p:cNvSpPr/>
          <p:nvPr/>
        </p:nvSpPr>
        <p:spPr>
          <a:xfrm>
            <a:off x="2292375" y="919264"/>
            <a:ext cx="1745091" cy="338554"/>
          </a:xfrm>
          <a:prstGeom prst="rect">
            <a:avLst/>
          </a:prstGeom>
        </p:spPr>
        <p:txBody>
          <a:bodyPr wrap="square">
            <a:spAutoFit/>
          </a:bodyPr>
          <a:lstStyle/>
          <a:p>
            <a:pPr algn="ctr"/>
            <a:r>
              <a:rPr lang="en-US" spc="-30" dirty="0">
                <a:solidFill>
                  <a:schemeClr val="tx1">
                    <a:lumMod val="65000"/>
                    <a:lumOff val="35000"/>
                  </a:schemeClr>
                </a:solidFill>
              </a:rPr>
              <a:t>Model of rotor</a:t>
            </a:r>
            <a:endParaRPr lang="ru-RU" spc="-30" dirty="0">
              <a:solidFill>
                <a:schemeClr val="tx1">
                  <a:lumMod val="65000"/>
                  <a:lumOff val="35000"/>
                </a:schemeClr>
              </a:solidFill>
            </a:endParaRPr>
          </a:p>
        </p:txBody>
      </p:sp>
      <p:cxnSp>
        <p:nvCxnSpPr>
          <p:cNvPr id="47" name="Прямая соединительная линия 46">
            <a:extLst>
              <a:ext uri="{FF2B5EF4-FFF2-40B4-BE49-F238E27FC236}">
                <a16:creationId xmlns:a16="http://schemas.microsoft.com/office/drawing/2014/main" id="{EC770125-510E-4800-919C-0D79D1595F80}"/>
              </a:ext>
            </a:extLst>
          </p:cNvPr>
          <p:cNvCxnSpPr>
            <a:stCxn id="26" idx="1"/>
            <a:endCxn id="26" idx="3"/>
          </p:cNvCxnSpPr>
          <p:nvPr/>
        </p:nvCxnSpPr>
        <p:spPr bwMode="auto">
          <a:xfrm>
            <a:off x="2292375" y="12539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Прямоугольник 47">
            <a:extLst>
              <a:ext uri="{FF2B5EF4-FFF2-40B4-BE49-F238E27FC236}">
                <a16:creationId xmlns:a16="http://schemas.microsoft.com/office/drawing/2014/main" id="{C031D988-2B1A-4805-BFEE-AA53B5DCE5D8}"/>
              </a:ext>
            </a:extLst>
          </p:cNvPr>
          <p:cNvSpPr/>
          <p:nvPr/>
        </p:nvSpPr>
        <p:spPr>
          <a:xfrm>
            <a:off x="136652" y="919264"/>
            <a:ext cx="1918721" cy="338554"/>
          </a:xfrm>
          <a:prstGeom prst="rect">
            <a:avLst/>
          </a:prstGeom>
        </p:spPr>
        <p:txBody>
          <a:bodyPr wrap="square">
            <a:spAutoFit/>
          </a:bodyPr>
          <a:lstStyle/>
          <a:p>
            <a:pPr algn="ctr"/>
            <a:r>
              <a:rPr lang="en-US" spc="-30" dirty="0">
                <a:solidFill>
                  <a:srgbClr val="000000"/>
                </a:solidFill>
              </a:rPr>
              <a:t>Model of fluid flow</a:t>
            </a:r>
            <a:endParaRPr lang="ru-RU" spc="-30" dirty="0">
              <a:solidFill>
                <a:srgbClr val="000000"/>
              </a:solidFill>
            </a:endParaRPr>
          </a:p>
        </p:txBody>
      </p:sp>
      <p:sp>
        <p:nvSpPr>
          <p:cNvPr id="2" name="Блок-схема: процесс 1">
            <a:extLst>
              <a:ext uri="{FF2B5EF4-FFF2-40B4-BE49-F238E27FC236}">
                <a16:creationId xmlns:a16="http://schemas.microsoft.com/office/drawing/2014/main" id="{227DEB5F-5AAE-4E3C-B6C0-F79F034B9905}"/>
              </a:ext>
            </a:extLst>
          </p:cNvPr>
          <p:cNvSpPr/>
          <p:nvPr/>
        </p:nvSpPr>
        <p:spPr>
          <a:xfrm>
            <a:off x="8993212" y="1898656"/>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3" name="Плюс 131">
            <a:extLst>
              <a:ext uri="{FF2B5EF4-FFF2-40B4-BE49-F238E27FC236}">
                <a16:creationId xmlns:a16="http://schemas.microsoft.com/office/drawing/2014/main" id="{E79DFFC6-FB86-4840-90E4-11BD58C84C0C}"/>
              </a:ext>
            </a:extLst>
          </p:cNvPr>
          <p:cNvSpPr/>
          <p:nvPr/>
        </p:nvSpPr>
        <p:spPr>
          <a:xfrm>
            <a:off x="8524900" y="1938344"/>
            <a:ext cx="441325" cy="35083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4" name="Rectangle 8">
            <a:extLst>
              <a:ext uri="{FF2B5EF4-FFF2-40B4-BE49-F238E27FC236}">
                <a16:creationId xmlns:a16="http://schemas.microsoft.com/office/drawing/2014/main" id="{1887FDBD-54C5-47F9-B298-1DCFED93CC67}"/>
              </a:ext>
            </a:extLst>
          </p:cNvPr>
          <p:cNvSpPr>
            <a:spLocks noChangeArrowheads="1"/>
          </p:cNvSpPr>
          <p:nvPr/>
        </p:nvSpPr>
        <p:spPr bwMode="auto">
          <a:xfrm>
            <a:off x="8983687" y="1990731"/>
            <a:ext cx="1933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Граничные условия</a:t>
            </a:r>
          </a:p>
        </p:txBody>
      </p:sp>
      <p:sp>
        <p:nvSpPr>
          <p:cNvPr id="5" name="Блок-схема: процесс 4">
            <a:extLst>
              <a:ext uri="{FF2B5EF4-FFF2-40B4-BE49-F238E27FC236}">
                <a16:creationId xmlns:a16="http://schemas.microsoft.com/office/drawing/2014/main" id="{5DAA8C61-EC39-4D83-A7AF-A428ACE2641F}"/>
              </a:ext>
            </a:extLst>
          </p:cNvPr>
          <p:cNvSpPr/>
          <p:nvPr/>
        </p:nvSpPr>
        <p:spPr>
          <a:xfrm>
            <a:off x="4830787" y="1889131"/>
            <a:ext cx="37068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6" name="Rectangle 8">
            <a:extLst>
              <a:ext uri="{FF2B5EF4-FFF2-40B4-BE49-F238E27FC236}">
                <a16:creationId xmlns:a16="http://schemas.microsoft.com/office/drawing/2014/main" id="{585C1EA7-B5A9-4349-BB7A-68DDE185FF5E}"/>
              </a:ext>
            </a:extLst>
          </p:cNvPr>
          <p:cNvSpPr>
            <a:spLocks noChangeArrowheads="1"/>
          </p:cNvSpPr>
          <p:nvPr/>
        </p:nvSpPr>
        <p:spPr bwMode="auto">
          <a:xfrm>
            <a:off x="4935562" y="1873256"/>
            <a:ext cx="3590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Множество уравнений в математической постановке задачи</a:t>
            </a:r>
          </a:p>
        </p:txBody>
      </p:sp>
      <p:sp>
        <p:nvSpPr>
          <p:cNvPr id="7" name="Стрелка вниз 69">
            <a:extLst>
              <a:ext uri="{FF2B5EF4-FFF2-40B4-BE49-F238E27FC236}">
                <a16:creationId xmlns:a16="http://schemas.microsoft.com/office/drawing/2014/main" id="{D5068CCD-C1E8-4FCD-A795-C932DFC77498}"/>
              </a:ext>
            </a:extLst>
          </p:cNvPr>
          <p:cNvSpPr/>
          <p:nvPr/>
        </p:nvSpPr>
        <p:spPr>
          <a:xfrm>
            <a:off x="6559575" y="2403481"/>
            <a:ext cx="314325" cy="2095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pic>
        <p:nvPicPr>
          <p:cNvPr id="8" name="Picture 19">
            <a:extLst>
              <a:ext uri="{FF2B5EF4-FFF2-40B4-BE49-F238E27FC236}">
                <a16:creationId xmlns:a16="http://schemas.microsoft.com/office/drawing/2014/main" id="{944A7B54-6FB3-4AB6-91A9-32C4BA320A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4099" y="2705030"/>
            <a:ext cx="6673850" cy="388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Блок-схема: процесс 8">
            <a:extLst>
              <a:ext uri="{FF2B5EF4-FFF2-40B4-BE49-F238E27FC236}">
                <a16:creationId xmlns:a16="http://schemas.microsoft.com/office/drawing/2014/main" id="{7FEEA3D6-254D-4D08-A704-F652AC1A262D}"/>
              </a:ext>
            </a:extLst>
          </p:cNvPr>
          <p:cNvSpPr/>
          <p:nvPr/>
        </p:nvSpPr>
        <p:spPr>
          <a:xfrm>
            <a:off x="2366987" y="1897069"/>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0" name="Плюс 24">
            <a:extLst>
              <a:ext uri="{FF2B5EF4-FFF2-40B4-BE49-F238E27FC236}">
                <a16:creationId xmlns:a16="http://schemas.microsoft.com/office/drawing/2014/main" id="{8F892885-A91C-4C40-A0AA-431E9D95C4FB}"/>
              </a:ext>
            </a:extLst>
          </p:cNvPr>
          <p:cNvSpPr/>
          <p:nvPr/>
        </p:nvSpPr>
        <p:spPr>
          <a:xfrm>
            <a:off x="4365650" y="1955806"/>
            <a:ext cx="439737" cy="35083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1" name="Rectangle 8">
            <a:extLst>
              <a:ext uri="{FF2B5EF4-FFF2-40B4-BE49-F238E27FC236}">
                <a16:creationId xmlns:a16="http://schemas.microsoft.com/office/drawing/2014/main" id="{2A22938E-B5BE-481E-8FA5-548DE6A99CCF}"/>
              </a:ext>
            </a:extLst>
          </p:cNvPr>
          <p:cNvSpPr>
            <a:spLocks noChangeArrowheads="1"/>
          </p:cNvSpPr>
          <p:nvPr/>
        </p:nvSpPr>
        <p:spPr bwMode="auto">
          <a:xfrm>
            <a:off x="2378100" y="1970094"/>
            <a:ext cx="1933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Начальные условия</a:t>
            </a:r>
          </a:p>
        </p:txBody>
      </p:sp>
    </p:spTree>
    <p:extLst>
      <p:ext uri="{BB962C8B-B14F-4D97-AF65-F5344CB8AC3E}">
        <p14:creationId xmlns:p14="http://schemas.microsoft.com/office/powerpoint/2010/main" val="3593887769"/>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Моделирование роторно-опорных систем</a:t>
            </a:r>
            <a:endParaRPr lang="ru-RU" altLang="ru-RU" sz="2000" b="1" dirty="0">
              <a:solidFill>
                <a:srgbClr val="666699"/>
              </a:solidFill>
            </a:endParaRPr>
          </a:p>
        </p:txBody>
      </p:sp>
      <p:pic>
        <p:nvPicPr>
          <p:cNvPr id="22" name="Picture 28">
            <a:extLst>
              <a:ext uri="{FF2B5EF4-FFF2-40B4-BE49-F238E27FC236}">
                <a16:creationId xmlns:a16="http://schemas.microsoft.com/office/drawing/2014/main" id="{97BEFB8F-A4F6-4DBC-8DC5-A9C5458136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1337" y="4556969"/>
            <a:ext cx="1881584" cy="173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3">
            <a:extLst>
              <a:ext uri="{FF2B5EF4-FFF2-40B4-BE49-F238E27FC236}">
                <a16:creationId xmlns:a16="http://schemas.microsoft.com/office/drawing/2014/main" id="{AA4BDEB6-2D12-4673-83A2-317C4BC7C57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13053" y="2195847"/>
            <a:ext cx="1603375" cy="123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Рисунок 23">
            <a:extLst>
              <a:ext uri="{FF2B5EF4-FFF2-40B4-BE49-F238E27FC236}">
                <a16:creationId xmlns:a16="http://schemas.microsoft.com/office/drawing/2014/main" id="{AE62AB54-BE50-4A1F-8BE5-7C1E63F6333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82813" y="2502441"/>
            <a:ext cx="1596431" cy="1039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8">
            <a:extLst>
              <a:ext uri="{FF2B5EF4-FFF2-40B4-BE49-F238E27FC236}">
                <a16:creationId xmlns:a16="http://schemas.microsoft.com/office/drawing/2014/main" id="{AB5371BF-A2E3-4DDB-BD7B-70FDEF75EC1F}"/>
              </a:ext>
            </a:extLst>
          </p:cNvPr>
          <p:cNvSpPr>
            <a:spLocks noChangeArrowheads="1"/>
          </p:cNvSpPr>
          <p:nvPr/>
        </p:nvSpPr>
        <p:spPr bwMode="auto">
          <a:xfrm>
            <a:off x="3909329" y="1456675"/>
            <a:ext cx="43418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b="1" dirty="0"/>
              <a:t>  </a:t>
            </a:r>
            <a:r>
              <a:rPr lang="ru-RU" altLang="ru-RU" sz="1400" b="1" dirty="0">
                <a:latin typeface="Arial" charset="0"/>
                <a:cs typeface="Arial" charset="0"/>
              </a:rPr>
              <a:t>Динамика роторно-опорной системы</a:t>
            </a:r>
          </a:p>
        </p:txBody>
      </p:sp>
      <p:sp>
        <p:nvSpPr>
          <p:cNvPr id="27" name="Rectangle 8">
            <a:extLst>
              <a:ext uri="{FF2B5EF4-FFF2-40B4-BE49-F238E27FC236}">
                <a16:creationId xmlns:a16="http://schemas.microsoft.com/office/drawing/2014/main" id="{F71ECC37-793A-4F1E-B5AC-D3576F4275E6}"/>
              </a:ext>
            </a:extLst>
          </p:cNvPr>
          <p:cNvSpPr>
            <a:spLocks noChangeArrowheads="1"/>
          </p:cNvSpPr>
          <p:nvPr/>
        </p:nvSpPr>
        <p:spPr bwMode="auto">
          <a:xfrm>
            <a:off x="1528872" y="1896741"/>
            <a:ext cx="28551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200" dirty="0"/>
              <a:t>  </a:t>
            </a:r>
            <a:r>
              <a:rPr lang="ru-RU" altLang="ru-RU" sz="1400" dirty="0" err="1">
                <a:latin typeface="Arial" charset="0"/>
                <a:cs typeface="Arial" charset="0"/>
              </a:rPr>
              <a:t>Одномассовая</a:t>
            </a:r>
            <a:r>
              <a:rPr lang="ru-RU" altLang="ru-RU" sz="1400" dirty="0">
                <a:latin typeface="Arial" charset="0"/>
                <a:cs typeface="Arial" charset="0"/>
              </a:rPr>
              <a:t> модель жесткого симметричного ротора</a:t>
            </a:r>
          </a:p>
        </p:txBody>
      </p:sp>
      <p:sp>
        <p:nvSpPr>
          <p:cNvPr id="29" name="Rectangle 8">
            <a:extLst>
              <a:ext uri="{FF2B5EF4-FFF2-40B4-BE49-F238E27FC236}">
                <a16:creationId xmlns:a16="http://schemas.microsoft.com/office/drawing/2014/main" id="{8B759840-757B-45BE-A535-72DC3E3E2BAF}"/>
              </a:ext>
            </a:extLst>
          </p:cNvPr>
          <p:cNvSpPr>
            <a:spLocks noChangeArrowheads="1"/>
          </p:cNvSpPr>
          <p:nvPr/>
        </p:nvSpPr>
        <p:spPr bwMode="auto">
          <a:xfrm>
            <a:off x="4533216" y="1899588"/>
            <a:ext cx="30892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200" dirty="0"/>
              <a:t> </a:t>
            </a:r>
            <a:r>
              <a:rPr lang="ru-RU" altLang="ru-RU" sz="1400" dirty="0">
                <a:latin typeface="Arial" charset="0"/>
                <a:cs typeface="Arial" charset="0"/>
              </a:rPr>
              <a:t>Твердотельная модель жесткого несимметричного ротора</a:t>
            </a:r>
          </a:p>
        </p:txBody>
      </p:sp>
      <p:cxnSp>
        <p:nvCxnSpPr>
          <p:cNvPr id="30" name="Прямая со стрелкой 29">
            <a:extLst>
              <a:ext uri="{FF2B5EF4-FFF2-40B4-BE49-F238E27FC236}">
                <a16:creationId xmlns:a16="http://schemas.microsoft.com/office/drawing/2014/main" id="{5B1D7734-455C-44C1-9453-62E6ECCC516F}"/>
              </a:ext>
            </a:extLst>
          </p:cNvPr>
          <p:cNvCxnSpPr>
            <a:stCxn id="25" idx="2"/>
            <a:endCxn id="27" idx="0"/>
          </p:cNvCxnSpPr>
          <p:nvPr/>
        </p:nvCxnSpPr>
        <p:spPr>
          <a:xfrm flipH="1">
            <a:off x="2956432" y="1764650"/>
            <a:ext cx="3123803" cy="132091"/>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 name="Прямая со стрелкой 30">
            <a:extLst>
              <a:ext uri="{FF2B5EF4-FFF2-40B4-BE49-F238E27FC236}">
                <a16:creationId xmlns:a16="http://schemas.microsoft.com/office/drawing/2014/main" id="{E704DE7C-3F95-4BE5-BD27-5BE4F59ADE69}"/>
              </a:ext>
            </a:extLst>
          </p:cNvPr>
          <p:cNvCxnSpPr>
            <a:stCxn id="25" idx="2"/>
            <a:endCxn id="29" idx="0"/>
          </p:cNvCxnSpPr>
          <p:nvPr/>
        </p:nvCxnSpPr>
        <p:spPr>
          <a:xfrm flipH="1">
            <a:off x="6077854" y="1764650"/>
            <a:ext cx="3175" cy="134938"/>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sp>
        <p:nvSpPr>
          <p:cNvPr id="32" name="Rectangle 8">
            <a:extLst>
              <a:ext uri="{FF2B5EF4-FFF2-40B4-BE49-F238E27FC236}">
                <a16:creationId xmlns:a16="http://schemas.microsoft.com/office/drawing/2014/main" id="{35E7850F-5D40-452F-A8D9-C88D4CB2F8FD}"/>
              </a:ext>
            </a:extLst>
          </p:cNvPr>
          <p:cNvSpPr>
            <a:spLocks noChangeArrowheads="1"/>
          </p:cNvSpPr>
          <p:nvPr/>
        </p:nvSpPr>
        <p:spPr bwMode="auto">
          <a:xfrm>
            <a:off x="7570104" y="2001188"/>
            <a:ext cx="30876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dirty="0">
                <a:solidFill>
                  <a:srgbClr val="00B0F0"/>
                </a:solidFill>
              </a:rPr>
              <a:t> </a:t>
            </a:r>
            <a:r>
              <a:rPr lang="ru-RU" altLang="ru-RU" sz="1400" dirty="0">
                <a:solidFill>
                  <a:srgbClr val="666699"/>
                </a:solidFill>
                <a:cs typeface="Times New Roman" pitchFamily="18" charset="0"/>
              </a:rPr>
              <a:t>Модель гибкого ротора</a:t>
            </a:r>
          </a:p>
        </p:txBody>
      </p:sp>
      <p:cxnSp>
        <p:nvCxnSpPr>
          <p:cNvPr id="33" name="Прямая со стрелкой 32">
            <a:extLst>
              <a:ext uri="{FF2B5EF4-FFF2-40B4-BE49-F238E27FC236}">
                <a16:creationId xmlns:a16="http://schemas.microsoft.com/office/drawing/2014/main" id="{2263BD71-0B99-4F17-AFA4-40A2884FA8D8}"/>
              </a:ext>
            </a:extLst>
          </p:cNvPr>
          <p:cNvCxnSpPr>
            <a:stCxn id="25" idx="2"/>
            <a:endCxn id="32" idx="0"/>
          </p:cNvCxnSpPr>
          <p:nvPr/>
        </p:nvCxnSpPr>
        <p:spPr>
          <a:xfrm>
            <a:off x="6081029" y="1764650"/>
            <a:ext cx="3033712" cy="236538"/>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pic>
        <p:nvPicPr>
          <p:cNvPr id="34" name="Picture 35">
            <a:extLst>
              <a:ext uri="{FF2B5EF4-FFF2-40B4-BE49-F238E27FC236}">
                <a16:creationId xmlns:a16="http://schemas.microsoft.com/office/drawing/2014/main" id="{4196B0D4-C408-4D9E-BD43-D4BCF47B927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3954" y="2456800"/>
            <a:ext cx="2884487"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5">
            <a:extLst>
              <a:ext uri="{FF2B5EF4-FFF2-40B4-BE49-F238E27FC236}">
                <a16:creationId xmlns:a16="http://schemas.microsoft.com/office/drawing/2014/main" id="{7A551FC7-4C60-4EBD-8930-7F5B4603B80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39329" y="2740101"/>
            <a:ext cx="375074" cy="373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Прямоугольник 35">
            <a:extLst>
              <a:ext uri="{FF2B5EF4-FFF2-40B4-BE49-F238E27FC236}">
                <a16:creationId xmlns:a16="http://schemas.microsoft.com/office/drawing/2014/main" id="{C7695B1F-009E-405C-823A-5A33C8904302}"/>
              </a:ext>
            </a:extLst>
          </p:cNvPr>
          <p:cNvSpPr/>
          <p:nvPr/>
        </p:nvSpPr>
        <p:spPr>
          <a:xfrm>
            <a:off x="7580135" y="3359642"/>
            <a:ext cx="2986715" cy="253916"/>
          </a:xfrm>
          <a:prstGeom prst="rect">
            <a:avLst/>
          </a:prstGeom>
        </p:spPr>
        <p:txBody>
          <a:bodyPr wrap="none">
            <a:spAutoFit/>
          </a:bodyPr>
          <a:lstStyle/>
          <a:p>
            <a:r>
              <a:rPr lang="en-US" sz="1050" dirty="0">
                <a:hlinkClick r:id="rId8"/>
              </a:rPr>
              <a:t>https://www.youtube.com/watch?v=CrsrnRCmOQ0</a:t>
            </a:r>
            <a:endParaRPr lang="ru-RU" sz="1050" dirty="0"/>
          </a:p>
        </p:txBody>
      </p:sp>
      <p:sp>
        <p:nvSpPr>
          <p:cNvPr id="38" name="Rectangle 8">
            <a:extLst>
              <a:ext uri="{FF2B5EF4-FFF2-40B4-BE49-F238E27FC236}">
                <a16:creationId xmlns:a16="http://schemas.microsoft.com/office/drawing/2014/main" id="{81047371-4F66-41D1-B049-1D54D7F4104B}"/>
              </a:ext>
            </a:extLst>
          </p:cNvPr>
          <p:cNvSpPr>
            <a:spLocks noChangeArrowheads="1"/>
          </p:cNvSpPr>
          <p:nvPr/>
        </p:nvSpPr>
        <p:spPr bwMode="auto">
          <a:xfrm>
            <a:off x="3906154" y="3657989"/>
            <a:ext cx="43418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b="1" dirty="0">
                <a:latin typeface="Arial" charset="0"/>
                <a:cs typeface="Arial" charset="0"/>
              </a:rPr>
              <a:t>  Силовое действие жидкости на ротор</a:t>
            </a:r>
          </a:p>
        </p:txBody>
      </p:sp>
      <p:sp>
        <p:nvSpPr>
          <p:cNvPr id="39" name="Rectangle 8">
            <a:extLst>
              <a:ext uri="{FF2B5EF4-FFF2-40B4-BE49-F238E27FC236}">
                <a16:creationId xmlns:a16="http://schemas.microsoft.com/office/drawing/2014/main" id="{4BDB8881-B59B-4A45-B974-B71DE585057B}"/>
              </a:ext>
            </a:extLst>
          </p:cNvPr>
          <p:cNvSpPr>
            <a:spLocks noChangeArrowheads="1"/>
          </p:cNvSpPr>
          <p:nvPr/>
        </p:nvSpPr>
        <p:spPr bwMode="auto">
          <a:xfrm>
            <a:off x="2723466" y="3984334"/>
            <a:ext cx="23891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dirty="0"/>
              <a:t>  </a:t>
            </a:r>
            <a:r>
              <a:rPr lang="ru-RU" altLang="ru-RU" sz="1400" dirty="0">
                <a:latin typeface="Arial" charset="0"/>
                <a:cs typeface="Arial" charset="0"/>
              </a:rPr>
              <a:t>Линейная модель</a:t>
            </a:r>
          </a:p>
        </p:txBody>
      </p:sp>
      <p:sp>
        <p:nvSpPr>
          <p:cNvPr id="40" name="Rectangle 8">
            <a:extLst>
              <a:ext uri="{FF2B5EF4-FFF2-40B4-BE49-F238E27FC236}">
                <a16:creationId xmlns:a16="http://schemas.microsoft.com/office/drawing/2014/main" id="{D600FF56-7C04-4D90-9ADB-E1CE8900654A}"/>
              </a:ext>
            </a:extLst>
          </p:cNvPr>
          <p:cNvSpPr>
            <a:spLocks noChangeArrowheads="1"/>
          </p:cNvSpPr>
          <p:nvPr/>
        </p:nvSpPr>
        <p:spPr bwMode="auto">
          <a:xfrm>
            <a:off x="6974791" y="4016084"/>
            <a:ext cx="2511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dirty="0"/>
              <a:t>  </a:t>
            </a:r>
            <a:r>
              <a:rPr lang="ru-RU" altLang="ru-RU" sz="1400" dirty="0">
                <a:latin typeface="Arial" charset="0"/>
                <a:cs typeface="Arial" charset="0"/>
              </a:rPr>
              <a:t>Нелинейная модель</a:t>
            </a:r>
          </a:p>
        </p:txBody>
      </p:sp>
      <p:cxnSp>
        <p:nvCxnSpPr>
          <p:cNvPr id="42" name="Прямая со стрелкой 41">
            <a:extLst>
              <a:ext uri="{FF2B5EF4-FFF2-40B4-BE49-F238E27FC236}">
                <a16:creationId xmlns:a16="http://schemas.microsoft.com/office/drawing/2014/main" id="{5C0377F0-B3F1-443B-946F-CEAEA3AFE4E6}"/>
              </a:ext>
            </a:extLst>
          </p:cNvPr>
          <p:cNvCxnSpPr>
            <a:endCxn id="39" idx="0"/>
          </p:cNvCxnSpPr>
          <p:nvPr/>
        </p:nvCxnSpPr>
        <p:spPr>
          <a:xfrm flipH="1">
            <a:off x="3918854" y="3922422"/>
            <a:ext cx="2159000" cy="61912"/>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9" name="Прямая со стрелкой 48">
            <a:extLst>
              <a:ext uri="{FF2B5EF4-FFF2-40B4-BE49-F238E27FC236}">
                <a16:creationId xmlns:a16="http://schemas.microsoft.com/office/drawing/2014/main" id="{0475A02C-3F47-4E64-95F1-621AEEE12DB5}"/>
              </a:ext>
            </a:extLst>
          </p:cNvPr>
          <p:cNvCxnSpPr>
            <a:endCxn id="40" idx="0"/>
          </p:cNvCxnSpPr>
          <p:nvPr/>
        </p:nvCxnSpPr>
        <p:spPr>
          <a:xfrm>
            <a:off x="6077854" y="3922422"/>
            <a:ext cx="2152650" cy="93662"/>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pic>
        <p:nvPicPr>
          <p:cNvPr id="50" name="Рисунок 49">
            <a:extLst>
              <a:ext uri="{FF2B5EF4-FFF2-40B4-BE49-F238E27FC236}">
                <a16:creationId xmlns:a16="http://schemas.microsoft.com/office/drawing/2014/main" id="{190FB9DC-BBD5-4DA1-B97E-FBA405E8C8F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648729" y="4238334"/>
            <a:ext cx="370363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Рисунок 50">
            <a:extLst>
              <a:ext uri="{FF2B5EF4-FFF2-40B4-BE49-F238E27FC236}">
                <a16:creationId xmlns:a16="http://schemas.microsoft.com/office/drawing/2014/main" id="{6FAC720E-C964-4544-8DFC-1E93C1E96C6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792672" y="5265447"/>
            <a:ext cx="1708150" cy="51435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52" name="Рисунок 51">
            <a:extLst>
              <a:ext uri="{FF2B5EF4-FFF2-40B4-BE49-F238E27FC236}">
                <a16:creationId xmlns:a16="http://schemas.microsoft.com/office/drawing/2014/main" id="{A10F9399-53F8-4BF7-BBB7-333F1910F39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802197" y="4779672"/>
            <a:ext cx="968375" cy="515937"/>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53" name="Рисунок 52">
            <a:extLst>
              <a:ext uri="{FF2B5EF4-FFF2-40B4-BE49-F238E27FC236}">
                <a16:creationId xmlns:a16="http://schemas.microsoft.com/office/drawing/2014/main" id="{834450D5-F3CE-4FBD-88F5-0933E5C97D6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285941" y="4281197"/>
            <a:ext cx="193992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Рисунок 53">
            <a:extLst>
              <a:ext uri="{FF2B5EF4-FFF2-40B4-BE49-F238E27FC236}">
                <a16:creationId xmlns:a16="http://schemas.microsoft.com/office/drawing/2014/main" id="{EFFBFD22-E3AE-41EF-8DCF-7AF603D9A4E4}"/>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576454" y="4763797"/>
            <a:ext cx="13589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55" name="Объект 54">
                <a:extLst>
                  <a:ext uri="{FF2B5EF4-FFF2-40B4-BE49-F238E27FC236}">
                    <a16:creationId xmlns:a16="http://schemas.microsoft.com/office/drawing/2014/main" id="{A0299F51-A56B-41C7-B1AE-D97B05FF30A2}"/>
                  </a:ext>
                </a:extLst>
              </p:cNvPr>
              <p:cNvSpPr txBox="1"/>
              <p:nvPr/>
            </p:nvSpPr>
            <p:spPr bwMode="auto">
              <a:xfrm>
                <a:off x="6596062" y="5133975"/>
                <a:ext cx="4291013" cy="584200"/>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𝐹</m:t>
                          </m:r>
                        </m:e>
                        <m:sub>
                          <m:r>
                            <a:rPr lang="ru-RU" sz="1400" i="1">
                              <a:solidFill>
                                <a:srgbClr val="000000"/>
                              </a:solidFill>
                              <a:latin typeface="Cambria Math" panose="02040503050406030204" pitchFamily="18" charset="0"/>
                            </a:rPr>
                            <m:t>𝑖</m:t>
                          </m:r>
                        </m:sub>
                      </m:sSub>
                      <m:r>
                        <a:rPr lang="ru-RU" sz="1400" i="1">
                          <a:solidFill>
                            <a:srgbClr val="000000"/>
                          </a:solidFill>
                          <a:latin typeface="Cambria Math" panose="02040503050406030204" pitchFamily="18" charset="0"/>
                        </a:rPr>
                        <m:t>=−</m:t>
                      </m:r>
                      <m:nary>
                        <m:naryPr>
                          <m:limLoc m:val="undOvr"/>
                          <m:ctrlPr>
                            <a:rPr lang="ru-RU" sz="1400" i="1">
                              <a:solidFill>
                                <a:srgbClr val="000000"/>
                              </a:solidFill>
                              <a:latin typeface="Cambria Math" panose="02040503050406030204" pitchFamily="18" charset="0"/>
                            </a:rPr>
                          </m:ctrlPr>
                        </m:naryPr>
                        <m:sub>
                          <m:r>
                            <a:rPr lang="ru-RU" sz="1400" i="1">
                              <a:solidFill>
                                <a:srgbClr val="000000"/>
                              </a:solidFill>
                              <a:latin typeface="Cambria Math" panose="02040503050406030204" pitchFamily="18" charset="0"/>
                            </a:rPr>
                            <m:t>0</m:t>
                          </m:r>
                        </m:sub>
                        <m:sup>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𝐿</m:t>
                              </m:r>
                            </m:e>
                            <m:sub>
                              <m:r>
                                <a:rPr lang="ru-RU" sz="1400" i="1">
                                  <a:solidFill>
                                    <a:srgbClr val="000000"/>
                                  </a:solidFill>
                                  <a:latin typeface="Cambria Math" panose="02040503050406030204" pitchFamily="18" charset="0"/>
                                </a:rPr>
                                <m:t>3</m:t>
                              </m:r>
                            </m:sub>
                          </m:sSub>
                        </m:sup>
                        <m:e>
                          <m:nary>
                            <m:naryPr>
                              <m:limLoc m:val="undOvr"/>
                              <m:ctrlPr>
                                <a:rPr lang="ru-RU" sz="1400" i="1">
                                  <a:solidFill>
                                    <a:srgbClr val="000000"/>
                                  </a:solidFill>
                                  <a:latin typeface="Cambria Math" panose="02040503050406030204" pitchFamily="18" charset="0"/>
                                </a:rPr>
                              </m:ctrlPr>
                            </m:naryPr>
                            <m:sub>
                              <m:r>
                                <a:rPr lang="ru-RU" sz="1400" i="1">
                                  <a:solidFill>
                                    <a:srgbClr val="000000"/>
                                  </a:solidFill>
                                  <a:latin typeface="Cambria Math" panose="02040503050406030204" pitchFamily="18" charset="0"/>
                                </a:rPr>
                                <m:t>0</m:t>
                              </m:r>
                            </m:sub>
                            <m:sup>
                              <m:r>
                                <a:rPr lang="ru-RU" sz="1400" i="1">
                                  <a:solidFill>
                                    <a:srgbClr val="000000"/>
                                  </a:solidFill>
                                  <a:latin typeface="Cambria Math" panose="02040503050406030204" pitchFamily="18" charset="0"/>
                                </a:rPr>
                                <m:t>𝜋</m:t>
                              </m:r>
                              <m:r>
                                <a:rPr lang="ru-RU" sz="1400" i="1">
                                  <a:solidFill>
                                    <a:srgbClr val="000000"/>
                                  </a:solidFill>
                                  <a:latin typeface="Cambria Math" panose="02040503050406030204" pitchFamily="18" charset="0"/>
                                </a:rPr>
                                <m:t>𝐷</m:t>
                              </m:r>
                            </m:sup>
                            <m:e>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𝑝</m:t>
                                  </m:r>
                                </m:e>
                                <m:sub/>
                              </m:sSub>
                              <m:r>
                                <a:rPr lang="ru-RU" sz="1400" i="1">
                                  <a:solidFill>
                                    <a:srgbClr val="000000"/>
                                  </a:solidFill>
                                  <a:latin typeface="Cambria Math" panose="02040503050406030204" pitchFamily="18" charset="0"/>
                                </a:rPr>
                                <m:t>(</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1</m:t>
                                  </m:r>
                                </m:sub>
                              </m:sSub>
                              <m:r>
                                <a:rPr lang="ru-RU" sz="1400" i="1">
                                  <a:solidFill>
                                    <a:srgbClr val="000000"/>
                                  </a:solidFill>
                                  <a:latin typeface="Cambria Math" panose="02040503050406030204" pitchFamily="18" charset="0"/>
                                </a:rPr>
                                <m:t>,</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3</m:t>
                                  </m:r>
                                </m:sub>
                              </m:sSub>
                              <m:r>
                                <a:rPr lang="ru-RU" sz="1400" i="1">
                                  <a:solidFill>
                                    <a:srgbClr val="000000"/>
                                  </a:solidFill>
                                  <a:latin typeface="Cambria Math" panose="02040503050406030204" pitchFamily="18" charset="0"/>
                                </a:rPr>
                                <m:t>)</m:t>
                              </m:r>
                              <m:func>
                                <m:funcPr>
                                  <m:ctrlPr>
                                    <a:rPr lang="ru-RU" sz="1400" i="1">
                                      <a:solidFill>
                                        <a:srgbClr val="000000"/>
                                      </a:solidFill>
                                      <a:latin typeface="Cambria Math" panose="02040503050406030204" pitchFamily="18" charset="0"/>
                                    </a:rPr>
                                  </m:ctrlPr>
                                </m:funcPr>
                                <m:fName>
                                  <m:r>
                                    <m:rPr>
                                      <m:sty m:val="p"/>
                                    </m:rPr>
                                    <a:rPr lang="ru-RU" sz="1400" i="0">
                                      <a:solidFill>
                                        <a:srgbClr val="000000"/>
                                      </a:solidFill>
                                      <a:latin typeface="Cambria Math" panose="02040503050406030204" pitchFamily="18" charset="0"/>
                                    </a:rPr>
                                    <m:t>cos</m:t>
                                  </m:r>
                                </m:fName>
                                <m:e>
                                  <m:d>
                                    <m:dPr>
                                      <m:ctrlPr>
                                        <a:rPr lang="ru-RU" sz="1400" i="1">
                                          <a:solidFill>
                                            <a:srgbClr val="000000"/>
                                          </a:solidFill>
                                          <a:latin typeface="Cambria Math" panose="02040503050406030204" pitchFamily="18" charset="0"/>
                                        </a:rPr>
                                      </m:ctrlPr>
                                    </m:dPr>
                                    <m:e>
                                      <m:f>
                                        <m:fPr>
                                          <m:ctrlPr>
                                            <a:rPr lang="ru-RU" sz="1400" i="1">
                                              <a:solidFill>
                                                <a:srgbClr val="000000"/>
                                              </a:solidFill>
                                              <a:latin typeface="Cambria Math" panose="02040503050406030204" pitchFamily="18" charset="0"/>
                                            </a:rPr>
                                          </m:ctrlPr>
                                        </m:fPr>
                                        <m:num>
                                          <m:r>
                                            <a:rPr lang="ru-RU" sz="1400" i="1">
                                              <a:solidFill>
                                                <a:srgbClr val="000000"/>
                                              </a:solidFill>
                                              <a:latin typeface="Cambria Math" panose="02040503050406030204" pitchFamily="18" charset="0"/>
                                            </a:rPr>
                                            <m:t>2</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1</m:t>
                                              </m:r>
                                            </m:sub>
                                          </m:sSub>
                                        </m:num>
                                        <m:den>
                                          <m:r>
                                            <a:rPr lang="ru-RU" sz="1400" i="1">
                                              <a:solidFill>
                                                <a:srgbClr val="000000"/>
                                              </a:solidFill>
                                              <a:latin typeface="Cambria Math" panose="02040503050406030204" pitchFamily="18" charset="0"/>
                                            </a:rPr>
                                            <m:t>𝐷</m:t>
                                          </m:r>
                                        </m:den>
                                      </m:f>
                                      <m:r>
                                        <a:rPr lang="ru-RU" sz="1400" i="1">
                                          <a:solidFill>
                                            <a:srgbClr val="000000"/>
                                          </a:solidFill>
                                          <a:latin typeface="Cambria Math" panose="02040503050406030204" pitchFamily="18" charset="0"/>
                                        </a:rPr>
                                        <m:t>−</m:t>
                                      </m:r>
                                      <m:f>
                                        <m:fPr>
                                          <m:ctrlPr>
                                            <a:rPr lang="ru-RU" sz="1400" i="1">
                                              <a:solidFill>
                                                <a:srgbClr val="000000"/>
                                              </a:solidFill>
                                              <a:latin typeface="Cambria Math" panose="02040503050406030204" pitchFamily="18" charset="0"/>
                                            </a:rPr>
                                          </m:ctrlPr>
                                        </m:fPr>
                                        <m:num>
                                          <m:r>
                                            <a:rPr lang="ru-RU" sz="1400" i="1">
                                              <a:solidFill>
                                                <a:srgbClr val="000000"/>
                                              </a:solidFill>
                                              <a:latin typeface="Cambria Math" panose="02040503050406030204" pitchFamily="18" charset="0"/>
                                            </a:rPr>
                                            <m:t>𝜋</m:t>
                                          </m:r>
                                        </m:num>
                                        <m:den>
                                          <m:r>
                                            <a:rPr lang="ru-RU" sz="1400" i="1">
                                              <a:solidFill>
                                                <a:srgbClr val="000000"/>
                                              </a:solidFill>
                                              <a:latin typeface="Cambria Math" panose="02040503050406030204" pitchFamily="18" charset="0"/>
                                            </a:rPr>
                                            <m:t>2</m:t>
                                          </m:r>
                                        </m:den>
                                      </m:f>
                                      <m:r>
                                        <a:rPr lang="ru-RU" sz="1400" i="1">
                                          <a:solidFill>
                                            <a:srgbClr val="000000"/>
                                          </a:solidFill>
                                          <a:latin typeface="Cambria Math" panose="02040503050406030204" pitchFamily="18" charset="0"/>
                                        </a:rPr>
                                        <m:t>(</m:t>
                                      </m:r>
                                      <m:r>
                                        <a:rPr lang="ru-RU" sz="1400" i="1">
                                          <a:solidFill>
                                            <a:srgbClr val="000000"/>
                                          </a:solidFill>
                                          <a:latin typeface="Cambria Math" panose="02040503050406030204" pitchFamily="18" charset="0"/>
                                        </a:rPr>
                                        <m:t>𝑖</m:t>
                                      </m:r>
                                      <m:r>
                                        <a:rPr lang="ru-RU" sz="1400" i="1">
                                          <a:solidFill>
                                            <a:srgbClr val="000000"/>
                                          </a:solidFill>
                                          <a:latin typeface="Cambria Math" panose="02040503050406030204" pitchFamily="18" charset="0"/>
                                        </a:rPr>
                                        <m:t>−1)</m:t>
                                      </m:r>
                                    </m:e>
                                  </m:d>
                                </m:e>
                              </m:func>
                              <m:r>
                                <a:rPr lang="ru-RU" sz="1400" i="1">
                                  <a:solidFill>
                                    <a:srgbClr val="000000"/>
                                  </a:solidFill>
                                  <a:latin typeface="Cambria Math" panose="02040503050406030204" pitchFamily="18" charset="0"/>
                                </a:rPr>
                                <m:t>𝑑</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1</m:t>
                                  </m:r>
                                </m:sub>
                              </m:sSub>
                              <m:r>
                                <a:rPr lang="ru-RU" sz="1400" i="1">
                                  <a:solidFill>
                                    <a:srgbClr val="000000"/>
                                  </a:solidFill>
                                  <a:latin typeface="Cambria Math" panose="02040503050406030204" pitchFamily="18" charset="0"/>
                                </a:rPr>
                                <m:t>𝑑</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3</m:t>
                                  </m:r>
                                </m:sub>
                              </m:sSub>
                            </m:e>
                          </m:nary>
                        </m:e>
                      </m:nary>
                      <m:r>
                        <a:rPr lang="ru-RU" sz="1400" i="1">
                          <a:solidFill>
                            <a:srgbClr val="000000"/>
                          </a:solidFill>
                          <a:latin typeface="Cambria Math" panose="02040503050406030204" pitchFamily="18" charset="0"/>
                        </a:rPr>
                        <m:t>.</m:t>
                      </m:r>
                    </m:oMath>
                  </m:oMathPara>
                </a14:m>
                <a:endParaRPr lang="ru-RU" sz="1400" dirty="0"/>
              </a:p>
            </p:txBody>
          </p:sp>
        </mc:Choice>
        <mc:Fallback xmlns="">
          <p:sp>
            <p:nvSpPr>
              <p:cNvPr id="55" name="Объект 54">
                <a:extLst>
                  <a:ext uri="{FF2B5EF4-FFF2-40B4-BE49-F238E27FC236}">
                    <a16:creationId xmlns:a16="http://schemas.microsoft.com/office/drawing/2014/main" id="{A0299F51-A56B-41C7-B1AE-D97B05FF30A2}"/>
                  </a:ext>
                </a:extLst>
              </p:cNvPr>
              <p:cNvSpPr txBox="1">
                <a:spLocks noRot="1" noChangeAspect="1" noMove="1" noResize="1" noEditPoints="1" noAdjustHandles="1" noChangeArrowheads="1" noChangeShapeType="1" noTextEdit="1"/>
              </p:cNvSpPr>
              <p:nvPr/>
            </p:nvSpPr>
            <p:spPr bwMode="auto">
              <a:xfrm>
                <a:off x="6596062" y="5133975"/>
                <a:ext cx="4291013" cy="584200"/>
              </a:xfrm>
              <a:prstGeom prst="rect">
                <a:avLst/>
              </a:prstGeom>
              <a:blipFill>
                <a:blip r:embed="rId14"/>
                <a:stretch>
                  <a:fillRect b="-18750"/>
                </a:stretch>
              </a:blipFill>
              <a:ln>
                <a:noFill/>
              </a:ln>
            </p:spPr>
            <p:txBody>
              <a:bodyPr/>
              <a:lstStyle/>
              <a:p>
                <a:r>
                  <a:rPr lang="ru-RU">
                    <a:noFill/>
                  </a:rPr>
                  <a:t> </a:t>
                </a:r>
              </a:p>
            </p:txBody>
          </p:sp>
        </mc:Fallback>
      </mc:AlternateContent>
      <p:sp>
        <p:nvSpPr>
          <p:cNvPr id="56" name="Прямоугольник 55">
            <a:extLst>
              <a:ext uri="{FF2B5EF4-FFF2-40B4-BE49-F238E27FC236}">
                <a16:creationId xmlns:a16="http://schemas.microsoft.com/office/drawing/2014/main" id="{F61A73A3-7BA0-43CB-880E-B670D8428349}"/>
              </a:ext>
            </a:extLst>
          </p:cNvPr>
          <p:cNvSpPr/>
          <p:nvPr/>
        </p:nvSpPr>
        <p:spPr>
          <a:xfrm>
            <a:off x="7737571" y="5885861"/>
            <a:ext cx="1283813" cy="338554"/>
          </a:xfrm>
          <a:prstGeom prst="rect">
            <a:avLst/>
          </a:prstGeom>
        </p:spPr>
        <p:txBody>
          <a:bodyPr wrap="none">
            <a:spAutoFit/>
          </a:bodyPr>
          <a:lstStyle/>
          <a:p>
            <a:r>
              <a:rPr lang="en-US" altLang="ru-RU" b="1" dirty="0">
                <a:solidFill>
                  <a:srgbClr val="00B050"/>
                </a:solidFill>
              </a:rPr>
              <a:t>Lifting force</a:t>
            </a:r>
            <a:endParaRPr lang="ru-RU" dirty="0">
              <a:solidFill>
                <a:srgbClr val="00B050"/>
              </a:solidFill>
            </a:endParaRPr>
          </a:p>
        </p:txBody>
      </p:sp>
      <p:sp>
        <p:nvSpPr>
          <p:cNvPr id="57" name="Прямоугольник 56">
            <a:extLst>
              <a:ext uri="{FF2B5EF4-FFF2-40B4-BE49-F238E27FC236}">
                <a16:creationId xmlns:a16="http://schemas.microsoft.com/office/drawing/2014/main" id="{FE96A789-5A4A-4CB1-AD18-12280AB622B6}"/>
              </a:ext>
            </a:extLst>
          </p:cNvPr>
          <p:cNvSpPr/>
          <p:nvPr/>
        </p:nvSpPr>
        <p:spPr>
          <a:xfrm>
            <a:off x="3089203" y="5893877"/>
            <a:ext cx="2729722" cy="338554"/>
          </a:xfrm>
          <a:prstGeom prst="rect">
            <a:avLst/>
          </a:prstGeom>
        </p:spPr>
        <p:txBody>
          <a:bodyPr wrap="none">
            <a:spAutoFit/>
          </a:bodyPr>
          <a:lstStyle/>
          <a:p>
            <a:r>
              <a:rPr lang="en-US" altLang="ru-RU" b="1" dirty="0">
                <a:solidFill>
                  <a:srgbClr val="00B050"/>
                </a:solidFill>
              </a:rPr>
              <a:t>Linear Springs and Dampers</a:t>
            </a:r>
            <a:endParaRPr lang="ru-RU" dirty="0">
              <a:solidFill>
                <a:srgbClr val="00B050"/>
              </a:solidFill>
            </a:endParaRPr>
          </a:p>
        </p:txBody>
      </p:sp>
      <p:sp>
        <p:nvSpPr>
          <p:cNvPr id="58" name="Скругленный прямоугольник 67">
            <a:extLst>
              <a:ext uri="{FF2B5EF4-FFF2-40B4-BE49-F238E27FC236}">
                <a16:creationId xmlns:a16="http://schemas.microsoft.com/office/drawing/2014/main" id="{ECAD89F5-D0A7-4146-B1EE-F0F4807BB418}"/>
              </a:ext>
            </a:extLst>
          </p:cNvPr>
          <p:cNvSpPr/>
          <p:nvPr/>
        </p:nvSpPr>
        <p:spPr bwMode="auto">
          <a:xfrm>
            <a:off x="2292375" y="918693"/>
            <a:ext cx="1745091" cy="670477"/>
          </a:xfrm>
          <a:prstGeom prst="roundRect">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endParaRPr lang="ru-RU"/>
          </a:p>
        </p:txBody>
      </p:sp>
      <p:sp>
        <p:nvSpPr>
          <p:cNvPr id="59" name="Скругленный прямоугольник 68">
            <a:extLst>
              <a:ext uri="{FF2B5EF4-FFF2-40B4-BE49-F238E27FC236}">
                <a16:creationId xmlns:a16="http://schemas.microsoft.com/office/drawing/2014/main" id="{71DABCF9-83C9-4412-8EEB-0C7385EDBF87}"/>
              </a:ext>
            </a:extLst>
          </p:cNvPr>
          <p:cNvSpPr/>
          <p:nvPr/>
        </p:nvSpPr>
        <p:spPr bwMode="auto">
          <a:xfrm>
            <a:off x="206400" y="918693"/>
            <a:ext cx="1745091" cy="670477"/>
          </a:xfrm>
          <a:prstGeom prst="roundRect">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0" name="Скругленный прямоугольник 69">
            <a:extLst>
              <a:ext uri="{FF2B5EF4-FFF2-40B4-BE49-F238E27FC236}">
                <a16:creationId xmlns:a16="http://schemas.microsoft.com/office/drawing/2014/main" id="{B062FF78-98AF-49EE-9F20-21CB61FFE625}"/>
              </a:ext>
            </a:extLst>
          </p:cNvPr>
          <p:cNvSpPr/>
          <p:nvPr/>
        </p:nvSpPr>
        <p:spPr bwMode="auto">
          <a:xfrm>
            <a:off x="200024" y="918693"/>
            <a:ext cx="1745091" cy="670477"/>
          </a:xfrm>
          <a:prstGeom prst="roundRect">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cxnSp>
        <p:nvCxnSpPr>
          <p:cNvPr id="61" name="Прямая со стрелкой 60">
            <a:extLst>
              <a:ext uri="{FF2B5EF4-FFF2-40B4-BE49-F238E27FC236}">
                <a16:creationId xmlns:a16="http://schemas.microsoft.com/office/drawing/2014/main" id="{C12F980B-E6B1-4069-BF6F-04C9CF578060}"/>
              </a:ext>
            </a:extLst>
          </p:cNvPr>
          <p:cNvCxnSpPr>
            <a:stCxn id="60" idx="3"/>
            <a:endCxn id="58" idx="1"/>
          </p:cNvCxnSpPr>
          <p:nvPr/>
        </p:nvCxnSpPr>
        <p:spPr bwMode="auto">
          <a:xfrm>
            <a:off x="1945115" y="1253932"/>
            <a:ext cx="347260" cy="0"/>
          </a:xfrm>
          <a:prstGeom prst="straightConnector1">
            <a:avLst/>
          </a:prstGeom>
          <a:solidFill>
            <a:schemeClr val="accent1"/>
          </a:solidFill>
          <a:ln w="12700" cap="flat" cmpd="sng" algn="ctr">
            <a:solidFill>
              <a:srgbClr val="FF0000"/>
            </a:solidFill>
            <a:prstDash val="solid"/>
            <a:round/>
            <a:headEnd type="arrow"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Прямая соединительная линия 61">
            <a:extLst>
              <a:ext uri="{FF2B5EF4-FFF2-40B4-BE49-F238E27FC236}">
                <a16:creationId xmlns:a16="http://schemas.microsoft.com/office/drawing/2014/main" id="{D8B0E303-DA54-45D3-A7F7-117DFD5B2844}"/>
              </a:ext>
            </a:extLst>
          </p:cNvPr>
          <p:cNvCxnSpPr>
            <a:stCxn id="60" idx="1"/>
            <a:endCxn id="60" idx="3"/>
          </p:cNvCxnSpPr>
          <p:nvPr/>
        </p:nvCxnSpPr>
        <p:spPr bwMode="auto">
          <a:xfrm>
            <a:off x="200024" y="12539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Прямая соединительная линия 62">
            <a:extLst>
              <a:ext uri="{FF2B5EF4-FFF2-40B4-BE49-F238E27FC236}">
                <a16:creationId xmlns:a16="http://schemas.microsoft.com/office/drawing/2014/main" id="{1B7D535C-FC09-411A-9937-1FA7845E99D9}"/>
              </a:ext>
            </a:extLst>
          </p:cNvPr>
          <p:cNvCxnSpPr>
            <a:stCxn id="59" idx="1"/>
            <a:endCxn id="59" idx="3"/>
          </p:cNvCxnSpPr>
          <p:nvPr/>
        </p:nvCxnSpPr>
        <p:spPr bwMode="auto">
          <a:xfrm>
            <a:off x="206400" y="1253932"/>
            <a:ext cx="1745091"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4" name="Прямоугольник 63">
            <a:extLst>
              <a:ext uri="{FF2B5EF4-FFF2-40B4-BE49-F238E27FC236}">
                <a16:creationId xmlns:a16="http://schemas.microsoft.com/office/drawing/2014/main" id="{803CA780-E8A9-434F-94E7-88F054D3D9EA}"/>
              </a:ext>
            </a:extLst>
          </p:cNvPr>
          <p:cNvSpPr/>
          <p:nvPr/>
        </p:nvSpPr>
        <p:spPr>
          <a:xfrm>
            <a:off x="2292375" y="919264"/>
            <a:ext cx="1745091" cy="338554"/>
          </a:xfrm>
          <a:prstGeom prst="rect">
            <a:avLst/>
          </a:prstGeom>
        </p:spPr>
        <p:txBody>
          <a:bodyPr wrap="square">
            <a:spAutoFit/>
          </a:bodyPr>
          <a:lstStyle/>
          <a:p>
            <a:pPr algn="ctr"/>
            <a:r>
              <a:rPr lang="en-US" spc="-30" dirty="0">
                <a:solidFill>
                  <a:srgbClr val="000000"/>
                </a:solidFill>
              </a:rPr>
              <a:t>Model of rotor</a:t>
            </a:r>
            <a:endParaRPr lang="ru-RU" spc="-30" dirty="0">
              <a:solidFill>
                <a:srgbClr val="000000"/>
              </a:solidFill>
            </a:endParaRPr>
          </a:p>
        </p:txBody>
      </p:sp>
      <p:cxnSp>
        <p:nvCxnSpPr>
          <p:cNvPr id="65" name="Прямая соединительная линия 64">
            <a:extLst>
              <a:ext uri="{FF2B5EF4-FFF2-40B4-BE49-F238E27FC236}">
                <a16:creationId xmlns:a16="http://schemas.microsoft.com/office/drawing/2014/main" id="{735F07E3-B51D-497F-BAA3-1B7D468A265E}"/>
              </a:ext>
            </a:extLst>
          </p:cNvPr>
          <p:cNvCxnSpPr>
            <a:stCxn id="58" idx="1"/>
            <a:endCxn id="58" idx="3"/>
          </p:cNvCxnSpPr>
          <p:nvPr/>
        </p:nvCxnSpPr>
        <p:spPr bwMode="auto">
          <a:xfrm>
            <a:off x="2292375" y="12539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 name="Прямоугольник 65">
            <a:extLst>
              <a:ext uri="{FF2B5EF4-FFF2-40B4-BE49-F238E27FC236}">
                <a16:creationId xmlns:a16="http://schemas.microsoft.com/office/drawing/2014/main" id="{E81DA293-1C0B-4370-A645-DD14822F4DD3}"/>
              </a:ext>
            </a:extLst>
          </p:cNvPr>
          <p:cNvSpPr/>
          <p:nvPr/>
        </p:nvSpPr>
        <p:spPr>
          <a:xfrm>
            <a:off x="136652" y="919264"/>
            <a:ext cx="1918721" cy="338554"/>
          </a:xfrm>
          <a:prstGeom prst="rect">
            <a:avLst/>
          </a:prstGeom>
        </p:spPr>
        <p:txBody>
          <a:bodyPr wrap="square">
            <a:spAutoFit/>
          </a:bodyPr>
          <a:lstStyle/>
          <a:p>
            <a:pPr algn="ctr"/>
            <a:r>
              <a:rPr lang="en-US" spc="-30" dirty="0">
                <a:solidFill>
                  <a:srgbClr val="000000"/>
                </a:solidFill>
              </a:rPr>
              <a:t>Model of fluid flow</a:t>
            </a:r>
            <a:endParaRPr lang="ru-RU" spc="-30" dirty="0">
              <a:solidFill>
                <a:srgbClr val="000000"/>
              </a:solidFill>
            </a:endParaRPr>
          </a:p>
        </p:txBody>
      </p:sp>
    </p:spTree>
    <p:extLst>
      <p:ext uri="{BB962C8B-B14F-4D97-AF65-F5344CB8AC3E}">
        <p14:creationId xmlns:p14="http://schemas.microsoft.com/office/powerpoint/2010/main" val="25215455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55" grpId="0"/>
      <p:bldP spid="56" grpId="0"/>
      <p:bldP spid="5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Моделирование роторно-опорных систем</a:t>
            </a:r>
            <a:endParaRPr lang="ru-RU" altLang="ru-RU" sz="2000" b="1" dirty="0">
              <a:solidFill>
                <a:srgbClr val="666699"/>
              </a:solidFill>
            </a:endParaRPr>
          </a:p>
        </p:txBody>
      </p:sp>
      <p:pic>
        <p:nvPicPr>
          <p:cNvPr id="2" name="Picture 3">
            <a:extLst>
              <a:ext uri="{FF2B5EF4-FFF2-40B4-BE49-F238E27FC236}">
                <a16:creationId xmlns:a16="http://schemas.microsoft.com/office/drawing/2014/main" id="{F1B8E0C1-84AC-4E2E-AE1B-C7266EA35D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3938" y="1530376"/>
            <a:ext cx="4320000" cy="3051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a:extLst>
              <a:ext uri="{FF2B5EF4-FFF2-40B4-BE49-F238E27FC236}">
                <a16:creationId xmlns:a16="http://schemas.microsoft.com/office/drawing/2014/main" id="{19D75FB6-4F4A-454B-9AF9-E5728C7397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92562" y="1802271"/>
            <a:ext cx="1800000" cy="2092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Рисунок 3">
            <a:extLst>
              <a:ext uri="{FF2B5EF4-FFF2-40B4-BE49-F238E27FC236}">
                <a16:creationId xmlns:a16="http://schemas.microsoft.com/office/drawing/2014/main" id="{9DFB271E-172A-41DE-8215-FBDA8DC9892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11239" y="4926012"/>
            <a:ext cx="3171828" cy="1585914"/>
          </a:xfrm>
          <a:prstGeom prst="rect">
            <a:avLst/>
          </a:prstGeom>
        </p:spPr>
      </p:pic>
      <p:pic>
        <p:nvPicPr>
          <p:cNvPr id="5" name="Рисунок 4">
            <a:extLst>
              <a:ext uri="{FF2B5EF4-FFF2-40B4-BE49-F238E27FC236}">
                <a16:creationId xmlns:a16="http://schemas.microsoft.com/office/drawing/2014/main" id="{FDE52136-08E2-4820-9479-4A7E15F1B5B4}"/>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2252500" y="1946191"/>
            <a:ext cx="936945" cy="1013100"/>
          </a:xfrm>
          <a:prstGeom prst="rect">
            <a:avLst/>
          </a:prstGeom>
        </p:spPr>
      </p:pic>
      <p:sp>
        <p:nvSpPr>
          <p:cNvPr id="6" name="Прямоугольник 5">
            <a:extLst>
              <a:ext uri="{FF2B5EF4-FFF2-40B4-BE49-F238E27FC236}">
                <a16:creationId xmlns:a16="http://schemas.microsoft.com/office/drawing/2014/main" id="{F6F385BC-5356-46F8-9783-DB2AA37E8FD2}"/>
              </a:ext>
            </a:extLst>
          </p:cNvPr>
          <p:cNvSpPr/>
          <p:nvPr/>
        </p:nvSpPr>
        <p:spPr>
          <a:xfrm>
            <a:off x="4076700" y="1034590"/>
            <a:ext cx="5314950" cy="523220"/>
          </a:xfrm>
          <a:prstGeom prst="rect">
            <a:avLst/>
          </a:prstGeom>
        </p:spPr>
        <p:txBody>
          <a:bodyPr wrap="square">
            <a:spAutoFit/>
          </a:bodyPr>
          <a:lstStyle/>
          <a:p>
            <a:pPr algn="ctr"/>
            <a:r>
              <a:rPr lang="en-US" sz="1400" dirty="0" err="1">
                <a:solidFill>
                  <a:srgbClr val="7030A0"/>
                </a:solidFill>
                <a:latin typeface="Arial" pitchFamily="34" charset="0"/>
                <a:cs typeface="Arial" pitchFamily="34" charset="0"/>
              </a:rPr>
              <a:t>Matlab</a:t>
            </a:r>
            <a:r>
              <a:rPr lang="en-US" sz="1400" dirty="0">
                <a:solidFill>
                  <a:srgbClr val="7030A0"/>
                </a:solidFill>
                <a:latin typeface="Arial" pitchFamily="34" charset="0"/>
                <a:cs typeface="Arial" pitchFamily="34" charset="0"/>
              </a:rPr>
              <a:t> Simulink. </a:t>
            </a:r>
            <a:r>
              <a:rPr lang="ru-RU" sz="1400" dirty="0">
                <a:latin typeface="Arial" pitchFamily="34" charset="0"/>
                <a:cs typeface="Arial" pitchFamily="34" charset="0"/>
              </a:rPr>
              <a:t>Среда моделирования и взаимодействия с реальным объектом (роторно-опорной системой)</a:t>
            </a:r>
            <a:endParaRPr lang="ru-RU" sz="1400" i="1" dirty="0">
              <a:latin typeface="Arial" pitchFamily="34" charset="0"/>
              <a:cs typeface="Arial" pitchFamily="34" charset="0"/>
            </a:endParaRPr>
          </a:p>
        </p:txBody>
      </p:sp>
      <p:sp>
        <p:nvSpPr>
          <p:cNvPr id="7" name="Прямоугольник 6">
            <a:extLst>
              <a:ext uri="{FF2B5EF4-FFF2-40B4-BE49-F238E27FC236}">
                <a16:creationId xmlns:a16="http://schemas.microsoft.com/office/drawing/2014/main" id="{0CC96013-1E9E-4C2B-BDB6-698A45D8A251}"/>
              </a:ext>
            </a:extLst>
          </p:cNvPr>
          <p:cNvSpPr/>
          <p:nvPr/>
        </p:nvSpPr>
        <p:spPr>
          <a:xfrm>
            <a:off x="2181225" y="4540249"/>
            <a:ext cx="4572000" cy="307777"/>
          </a:xfrm>
          <a:prstGeom prst="rect">
            <a:avLst/>
          </a:prstGeom>
        </p:spPr>
        <p:txBody>
          <a:bodyPr>
            <a:spAutoFit/>
          </a:bodyPr>
          <a:lstStyle/>
          <a:p>
            <a:r>
              <a:rPr lang="en-US" sz="1400" dirty="0" err="1">
                <a:solidFill>
                  <a:srgbClr val="7030A0"/>
                </a:solidFill>
                <a:latin typeface="Arial" pitchFamily="34" charset="0"/>
                <a:cs typeface="Arial" pitchFamily="34" charset="0"/>
              </a:rPr>
              <a:t>SolidWorks</a:t>
            </a:r>
            <a:r>
              <a:rPr lang="ru-RU" sz="1400" dirty="0">
                <a:solidFill>
                  <a:srgbClr val="7030A0"/>
                </a:solidFill>
                <a:latin typeface="Arial" pitchFamily="34" charset="0"/>
                <a:cs typeface="Arial" pitchFamily="34" charset="0"/>
              </a:rPr>
              <a:t>.</a:t>
            </a:r>
            <a:r>
              <a:rPr lang="en-US" sz="1400" dirty="0">
                <a:latin typeface="Arial" pitchFamily="34" charset="0"/>
                <a:cs typeface="Arial" pitchFamily="34" charset="0"/>
              </a:rPr>
              <a:t> </a:t>
            </a:r>
            <a:r>
              <a:rPr lang="ru-RU" sz="1400" dirty="0">
                <a:latin typeface="Arial" pitchFamily="34" charset="0"/>
                <a:cs typeface="Arial" pitchFamily="34" charset="0"/>
              </a:rPr>
              <a:t> Среда твердотельного моделирования</a:t>
            </a:r>
            <a:endParaRPr lang="ru-RU" sz="1400" dirty="0"/>
          </a:p>
        </p:txBody>
      </p:sp>
      <p:sp>
        <p:nvSpPr>
          <p:cNvPr id="8" name="Стрелка углом 8">
            <a:extLst>
              <a:ext uri="{FF2B5EF4-FFF2-40B4-BE49-F238E27FC236}">
                <a16:creationId xmlns:a16="http://schemas.microsoft.com/office/drawing/2014/main" id="{0668BACC-074C-4568-B5CF-24825D36A41C}"/>
              </a:ext>
            </a:extLst>
          </p:cNvPr>
          <p:cNvSpPr/>
          <p:nvPr/>
        </p:nvSpPr>
        <p:spPr bwMode="auto">
          <a:xfrm>
            <a:off x="3906837" y="3692525"/>
            <a:ext cx="819150" cy="914400"/>
          </a:xfrm>
          <a:prstGeom prst="ben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9" name="Прямоугольник 8">
            <a:extLst>
              <a:ext uri="{FF2B5EF4-FFF2-40B4-BE49-F238E27FC236}">
                <a16:creationId xmlns:a16="http://schemas.microsoft.com/office/drawing/2014/main" id="{5538C924-D432-4006-B050-9FE94D112641}"/>
              </a:ext>
            </a:extLst>
          </p:cNvPr>
          <p:cNvSpPr/>
          <p:nvPr/>
        </p:nvSpPr>
        <p:spPr>
          <a:xfrm>
            <a:off x="2133600" y="1318196"/>
            <a:ext cx="1943100" cy="523220"/>
          </a:xfrm>
          <a:prstGeom prst="rect">
            <a:avLst/>
          </a:prstGeom>
        </p:spPr>
        <p:txBody>
          <a:bodyPr wrap="square">
            <a:spAutoFit/>
          </a:bodyPr>
          <a:lstStyle/>
          <a:p>
            <a:r>
              <a:rPr lang="en-US" sz="1400" dirty="0">
                <a:solidFill>
                  <a:srgbClr val="7030A0"/>
                </a:solidFill>
                <a:latin typeface="Arial" pitchFamily="34" charset="0"/>
                <a:cs typeface="Arial" pitchFamily="34" charset="0"/>
              </a:rPr>
              <a:t>MATLAB</a:t>
            </a:r>
            <a:r>
              <a:rPr lang="ru-RU" sz="1400" dirty="0">
                <a:solidFill>
                  <a:srgbClr val="7030A0"/>
                </a:solidFill>
                <a:latin typeface="Arial" pitchFamily="34" charset="0"/>
                <a:cs typeface="Arial" pitchFamily="34" charset="0"/>
              </a:rPr>
              <a:t>.</a:t>
            </a:r>
            <a:r>
              <a:rPr lang="en-US" sz="1400" dirty="0">
                <a:latin typeface="Arial" pitchFamily="34" charset="0"/>
                <a:cs typeface="Arial" pitchFamily="34" charset="0"/>
              </a:rPr>
              <a:t> </a:t>
            </a:r>
            <a:r>
              <a:rPr lang="ru-RU" sz="1400" dirty="0">
                <a:latin typeface="Arial" pitchFamily="34" charset="0"/>
                <a:cs typeface="Arial" pitchFamily="34" charset="0"/>
              </a:rPr>
              <a:t> Среда </a:t>
            </a:r>
          </a:p>
          <a:p>
            <a:r>
              <a:rPr lang="ru-RU" sz="1400" dirty="0">
                <a:latin typeface="Arial" pitchFamily="34" charset="0"/>
                <a:cs typeface="Arial" pitchFamily="34" charset="0"/>
              </a:rPr>
              <a:t>программирования</a:t>
            </a:r>
            <a:endParaRPr lang="ru-RU" sz="1400" dirty="0"/>
          </a:p>
        </p:txBody>
      </p:sp>
      <p:sp>
        <p:nvSpPr>
          <p:cNvPr id="10" name="Стрелка вправо 10">
            <a:extLst>
              <a:ext uri="{FF2B5EF4-FFF2-40B4-BE49-F238E27FC236}">
                <a16:creationId xmlns:a16="http://schemas.microsoft.com/office/drawing/2014/main" id="{7358BA5E-0CE3-469A-A0E2-A64A530D401A}"/>
              </a:ext>
            </a:extLst>
          </p:cNvPr>
          <p:cNvSpPr/>
          <p:nvPr/>
        </p:nvSpPr>
        <p:spPr bwMode="auto">
          <a:xfrm>
            <a:off x="4076700" y="2696547"/>
            <a:ext cx="382587" cy="281603"/>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1" name="Прямоугольник 10">
            <a:extLst>
              <a:ext uri="{FF2B5EF4-FFF2-40B4-BE49-F238E27FC236}">
                <a16:creationId xmlns:a16="http://schemas.microsoft.com/office/drawing/2014/main" id="{392BFE48-E256-4A53-A916-2304D6E39E87}"/>
              </a:ext>
            </a:extLst>
          </p:cNvPr>
          <p:cNvSpPr/>
          <p:nvPr/>
        </p:nvSpPr>
        <p:spPr>
          <a:xfrm>
            <a:off x="9191625" y="1297629"/>
            <a:ext cx="2085975" cy="584775"/>
          </a:xfrm>
          <a:prstGeom prst="rect">
            <a:avLst/>
          </a:prstGeom>
        </p:spPr>
        <p:txBody>
          <a:bodyPr wrap="square">
            <a:spAutoFit/>
          </a:bodyPr>
          <a:lstStyle/>
          <a:p>
            <a:r>
              <a:rPr lang="en-US" dirty="0" err="1">
                <a:solidFill>
                  <a:srgbClr val="7030A0"/>
                </a:solidFill>
                <a:latin typeface="Arial" pitchFamily="34" charset="0"/>
                <a:cs typeface="Arial" pitchFamily="34" charset="0"/>
              </a:rPr>
              <a:t>Matlab</a:t>
            </a:r>
            <a:r>
              <a:rPr lang="en-US" dirty="0">
                <a:solidFill>
                  <a:srgbClr val="7030A0"/>
                </a:solidFill>
                <a:latin typeface="Arial" pitchFamily="34" charset="0"/>
                <a:cs typeface="Arial" pitchFamily="34" charset="0"/>
              </a:rPr>
              <a:t> </a:t>
            </a:r>
            <a:r>
              <a:rPr lang="en-US" dirty="0" err="1">
                <a:solidFill>
                  <a:srgbClr val="7030A0"/>
                </a:solidFill>
                <a:latin typeface="Arial" pitchFamily="34" charset="0"/>
                <a:cs typeface="Arial" pitchFamily="34" charset="0"/>
              </a:rPr>
              <a:t>NNstart</a:t>
            </a:r>
            <a:r>
              <a:rPr lang="en-US" dirty="0">
                <a:solidFill>
                  <a:srgbClr val="7030A0"/>
                </a:solidFill>
                <a:latin typeface="Arial" pitchFamily="34" charset="0"/>
                <a:cs typeface="Arial" pitchFamily="34" charset="0"/>
              </a:rPr>
              <a:t>. </a:t>
            </a:r>
            <a:endParaRPr lang="ru-RU" dirty="0">
              <a:solidFill>
                <a:srgbClr val="7030A0"/>
              </a:solidFill>
              <a:latin typeface="Arial" pitchFamily="34" charset="0"/>
              <a:cs typeface="Arial" pitchFamily="34" charset="0"/>
            </a:endParaRPr>
          </a:p>
          <a:p>
            <a:r>
              <a:rPr lang="ru-RU" dirty="0">
                <a:latin typeface="Arial" pitchFamily="34" charset="0"/>
                <a:cs typeface="Arial" pitchFamily="34" charset="0"/>
              </a:rPr>
              <a:t>Модуль </a:t>
            </a:r>
            <a:r>
              <a:rPr lang="ru-RU" dirty="0" err="1">
                <a:latin typeface="Arial" pitchFamily="34" charset="0"/>
                <a:cs typeface="Arial" pitchFamily="34" charset="0"/>
              </a:rPr>
              <a:t>разр</a:t>
            </a:r>
            <a:r>
              <a:rPr lang="ru-RU" dirty="0">
                <a:latin typeface="Arial" pitchFamily="34" charset="0"/>
                <a:cs typeface="Arial" pitchFamily="34" charset="0"/>
              </a:rPr>
              <a:t>. ИНС</a:t>
            </a:r>
            <a:endParaRPr lang="ru-RU" dirty="0"/>
          </a:p>
        </p:txBody>
      </p:sp>
      <p:pic>
        <p:nvPicPr>
          <p:cNvPr id="12" name="Picture 2">
            <a:extLst>
              <a:ext uri="{FF2B5EF4-FFF2-40B4-BE49-F238E27FC236}">
                <a16:creationId xmlns:a16="http://schemas.microsoft.com/office/drawing/2014/main" id="{544CBBC0-C1F6-471B-A3D9-76E8FDED181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84262" y="1841416"/>
            <a:ext cx="2160000" cy="1635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Стрелка вправо 13">
            <a:extLst>
              <a:ext uri="{FF2B5EF4-FFF2-40B4-BE49-F238E27FC236}">
                <a16:creationId xmlns:a16="http://schemas.microsoft.com/office/drawing/2014/main" id="{43CDE8CA-9870-4D39-AC92-09635F676F93}"/>
              </a:ext>
            </a:extLst>
          </p:cNvPr>
          <p:cNvSpPr/>
          <p:nvPr/>
        </p:nvSpPr>
        <p:spPr bwMode="auto">
          <a:xfrm rot="10800000">
            <a:off x="8701675" y="2698620"/>
            <a:ext cx="382587" cy="281603"/>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4" name="Двойная стрелка влево/вправо 14">
            <a:extLst>
              <a:ext uri="{FF2B5EF4-FFF2-40B4-BE49-F238E27FC236}">
                <a16:creationId xmlns:a16="http://schemas.microsoft.com/office/drawing/2014/main" id="{FAAB3AF3-1540-4639-AB7F-FC0DED043963}"/>
              </a:ext>
            </a:extLst>
          </p:cNvPr>
          <p:cNvSpPr/>
          <p:nvPr/>
        </p:nvSpPr>
        <p:spPr bwMode="auto">
          <a:xfrm rot="16200000">
            <a:off x="7813342" y="4386760"/>
            <a:ext cx="526051" cy="352425"/>
          </a:xfrm>
          <a:prstGeom prst="lef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pic>
        <p:nvPicPr>
          <p:cNvPr id="15" name="Picture 3">
            <a:extLst>
              <a:ext uri="{FF2B5EF4-FFF2-40B4-BE49-F238E27FC236}">
                <a16:creationId xmlns:a16="http://schemas.microsoft.com/office/drawing/2014/main" id="{2A79BE98-3DB2-4799-A048-A8E1F32B5BA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81175" y="5250072"/>
            <a:ext cx="1440000" cy="623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Прямоугольник 15">
            <a:extLst>
              <a:ext uri="{FF2B5EF4-FFF2-40B4-BE49-F238E27FC236}">
                <a16:creationId xmlns:a16="http://schemas.microsoft.com/office/drawing/2014/main" id="{2277857E-22A7-437D-9709-25C76D7536E9}"/>
              </a:ext>
            </a:extLst>
          </p:cNvPr>
          <p:cNvSpPr/>
          <p:nvPr/>
        </p:nvSpPr>
        <p:spPr>
          <a:xfrm>
            <a:off x="6798262" y="4745037"/>
            <a:ext cx="4355513" cy="523220"/>
          </a:xfrm>
          <a:prstGeom prst="rect">
            <a:avLst/>
          </a:prstGeom>
        </p:spPr>
        <p:txBody>
          <a:bodyPr wrap="square">
            <a:spAutoFit/>
          </a:bodyPr>
          <a:lstStyle/>
          <a:p>
            <a:pPr algn="ctr"/>
            <a:r>
              <a:rPr lang="en-US" sz="1400" dirty="0" err="1">
                <a:solidFill>
                  <a:srgbClr val="7030A0"/>
                </a:solidFill>
                <a:latin typeface="Arial" pitchFamily="34" charset="0"/>
                <a:cs typeface="Arial" pitchFamily="34" charset="0"/>
              </a:rPr>
              <a:t>MATLAB+Hardware</a:t>
            </a:r>
            <a:r>
              <a:rPr lang="en-US" sz="1400" dirty="0">
                <a:solidFill>
                  <a:srgbClr val="7030A0"/>
                </a:solidFill>
                <a:latin typeface="Arial" pitchFamily="34" charset="0"/>
                <a:cs typeface="Arial" pitchFamily="34" charset="0"/>
              </a:rPr>
              <a:t> support </a:t>
            </a:r>
            <a:r>
              <a:rPr lang="en-US" sz="1400" dirty="0" err="1">
                <a:solidFill>
                  <a:srgbClr val="7030A0"/>
                </a:solidFill>
                <a:latin typeface="Arial" pitchFamily="34" charset="0"/>
                <a:cs typeface="Arial" pitchFamily="34" charset="0"/>
              </a:rPr>
              <a:t>package+National</a:t>
            </a:r>
            <a:r>
              <a:rPr lang="en-US" sz="1400" dirty="0">
                <a:solidFill>
                  <a:srgbClr val="7030A0"/>
                </a:solidFill>
                <a:latin typeface="Arial" pitchFamily="34" charset="0"/>
                <a:cs typeface="Arial" pitchFamily="34" charset="0"/>
              </a:rPr>
              <a:t> Instr.</a:t>
            </a:r>
            <a:r>
              <a:rPr lang="ru-RU" sz="1400" dirty="0">
                <a:solidFill>
                  <a:srgbClr val="7030A0"/>
                </a:solidFill>
                <a:latin typeface="Arial" pitchFamily="34" charset="0"/>
                <a:cs typeface="Arial" pitchFamily="34" charset="0"/>
              </a:rPr>
              <a:t>.</a:t>
            </a:r>
            <a:r>
              <a:rPr lang="en-US" sz="1400" dirty="0">
                <a:latin typeface="Arial" pitchFamily="34" charset="0"/>
                <a:cs typeface="Arial" pitchFamily="34" charset="0"/>
              </a:rPr>
              <a:t> </a:t>
            </a:r>
            <a:r>
              <a:rPr lang="ru-RU" sz="1400" dirty="0">
                <a:latin typeface="Arial" pitchFamily="34" charset="0"/>
                <a:cs typeface="Arial" pitchFamily="34" charset="0"/>
              </a:rPr>
              <a:t> Системы измерения и управления</a:t>
            </a:r>
            <a:endParaRPr lang="ru-RU" sz="1400" dirty="0"/>
          </a:p>
        </p:txBody>
      </p:sp>
      <p:pic>
        <p:nvPicPr>
          <p:cNvPr id="17" name="Рисунок 16">
            <a:extLst>
              <a:ext uri="{FF2B5EF4-FFF2-40B4-BE49-F238E27FC236}">
                <a16:creationId xmlns:a16="http://schemas.microsoft.com/office/drawing/2014/main" id="{E36DA10D-B9FB-4A2D-A8A2-0952D6D0EF12}"/>
              </a:ext>
            </a:extLst>
          </p:cNvPr>
          <p:cNvPicPr/>
          <p:nvPr/>
        </p:nvPicPr>
        <p:blipFill>
          <a:blip r:embed="rId9"/>
          <a:stretch>
            <a:fillRect/>
          </a:stretch>
        </p:blipFill>
        <p:spPr>
          <a:xfrm>
            <a:off x="6798262" y="5209381"/>
            <a:ext cx="1290689" cy="1282899"/>
          </a:xfrm>
          <a:prstGeom prst="rect">
            <a:avLst/>
          </a:prstGeom>
        </p:spPr>
      </p:pic>
      <p:sp>
        <p:nvSpPr>
          <p:cNvPr id="18" name="Двойная стрелка влево/вправо 18">
            <a:extLst>
              <a:ext uri="{FF2B5EF4-FFF2-40B4-BE49-F238E27FC236}">
                <a16:creationId xmlns:a16="http://schemas.microsoft.com/office/drawing/2014/main" id="{B685D087-6103-48B2-9295-E36E02747F34}"/>
              </a:ext>
            </a:extLst>
          </p:cNvPr>
          <p:cNvSpPr/>
          <p:nvPr/>
        </p:nvSpPr>
        <p:spPr bwMode="auto">
          <a:xfrm rot="20167889">
            <a:off x="8141121" y="5514174"/>
            <a:ext cx="526051" cy="352425"/>
          </a:xfrm>
          <a:prstGeom prst="lef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pic>
        <p:nvPicPr>
          <p:cNvPr id="19" name="Picture 4">
            <a:extLst>
              <a:ext uri="{FF2B5EF4-FFF2-40B4-BE49-F238E27FC236}">
                <a16:creationId xmlns:a16="http://schemas.microsoft.com/office/drawing/2014/main" id="{AB848268-2F9C-43CF-A6E5-6EED1A1D0C2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018409" y="1557810"/>
            <a:ext cx="1440000" cy="1338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498236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Моделирование роторно-опорных систем</a:t>
            </a:r>
            <a:endParaRPr lang="ru-RU" altLang="ru-RU" sz="2000" b="1" dirty="0">
              <a:solidFill>
                <a:srgbClr val="666699"/>
              </a:solidFill>
            </a:endParaRPr>
          </a:p>
        </p:txBody>
      </p:sp>
      <p:pic>
        <p:nvPicPr>
          <p:cNvPr id="21" name="Рисунок 20">
            <a:extLst>
              <a:ext uri="{FF2B5EF4-FFF2-40B4-BE49-F238E27FC236}">
                <a16:creationId xmlns:a16="http://schemas.microsoft.com/office/drawing/2014/main" id="{79EFC6A2-F96A-4B0B-9345-DC4A750C874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3881" y="1037226"/>
            <a:ext cx="5765048" cy="4323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7" descr="Fig2">
            <a:extLst>
              <a:ext uri="{FF2B5EF4-FFF2-40B4-BE49-F238E27FC236}">
                <a16:creationId xmlns:a16="http://schemas.microsoft.com/office/drawing/2014/main" id="{1E08120B-C3A9-412F-A626-2BC5E252A2A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770" y="2053206"/>
            <a:ext cx="2741726" cy="1575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8">
            <a:extLst>
              <a:ext uri="{FF2B5EF4-FFF2-40B4-BE49-F238E27FC236}">
                <a16:creationId xmlns:a16="http://schemas.microsoft.com/office/drawing/2014/main" id="{B0830762-AD2C-4749-968E-B03B511BBCC3}"/>
              </a:ext>
            </a:extLst>
          </p:cNvPr>
          <p:cNvSpPr>
            <a:spLocks noChangeArrowheads="1"/>
          </p:cNvSpPr>
          <p:nvPr/>
        </p:nvSpPr>
        <p:spPr bwMode="auto">
          <a:xfrm>
            <a:off x="825500" y="3943338"/>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b="1" dirty="0"/>
              <a:t>  </a:t>
            </a:r>
            <a:r>
              <a:rPr lang="en-US" altLang="ru-RU" b="1" dirty="0"/>
              <a:t>High level vibrations can lead to rotor and bearing contact (impact), wear and damage.</a:t>
            </a:r>
            <a:endParaRPr lang="ru-RU" altLang="ru-RU" b="1" dirty="0"/>
          </a:p>
          <a:p>
            <a:pPr algn="ctr"/>
            <a:r>
              <a:rPr lang="ru-RU" altLang="ru-RU" b="1" dirty="0">
                <a:solidFill>
                  <a:srgbClr val="666699"/>
                </a:solidFill>
              </a:rPr>
              <a:t>Повышенные вибрации могут привести к ударам, износу и разрушению</a:t>
            </a:r>
            <a:endParaRPr lang="ru-RU" altLang="ru-RU" b="1" dirty="0">
              <a:solidFill>
                <a:srgbClr val="666699"/>
              </a:solidFill>
              <a:latin typeface="Arial" charset="0"/>
              <a:cs typeface="Arial" charset="0"/>
            </a:endParaRPr>
          </a:p>
        </p:txBody>
      </p:sp>
      <p:sp>
        <p:nvSpPr>
          <p:cNvPr id="24" name="Скругленный прямоугольник 7">
            <a:extLst>
              <a:ext uri="{FF2B5EF4-FFF2-40B4-BE49-F238E27FC236}">
                <a16:creationId xmlns:a16="http://schemas.microsoft.com/office/drawing/2014/main" id="{C11DF60A-CF0D-4CD3-A9F7-BCB4455784CD}"/>
              </a:ext>
            </a:extLst>
          </p:cNvPr>
          <p:cNvSpPr/>
          <p:nvPr/>
        </p:nvSpPr>
        <p:spPr bwMode="auto">
          <a:xfrm>
            <a:off x="3117875" y="1083793"/>
            <a:ext cx="1745091" cy="670477"/>
          </a:xfrm>
          <a:prstGeom prst="roundRect">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endParaRPr lang="ru-RU"/>
          </a:p>
        </p:txBody>
      </p:sp>
      <p:sp>
        <p:nvSpPr>
          <p:cNvPr id="25" name="Скругленный прямоугольник 8">
            <a:extLst>
              <a:ext uri="{FF2B5EF4-FFF2-40B4-BE49-F238E27FC236}">
                <a16:creationId xmlns:a16="http://schemas.microsoft.com/office/drawing/2014/main" id="{88769EF7-081E-42B6-8976-C3282B8080AA}"/>
              </a:ext>
            </a:extLst>
          </p:cNvPr>
          <p:cNvSpPr/>
          <p:nvPr/>
        </p:nvSpPr>
        <p:spPr bwMode="auto">
          <a:xfrm>
            <a:off x="1031900" y="1083793"/>
            <a:ext cx="1745091" cy="670477"/>
          </a:xfrm>
          <a:prstGeom prst="roundRect">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6" name="Скругленный прямоугольник 9">
            <a:extLst>
              <a:ext uri="{FF2B5EF4-FFF2-40B4-BE49-F238E27FC236}">
                <a16:creationId xmlns:a16="http://schemas.microsoft.com/office/drawing/2014/main" id="{16A6E26D-8ECE-4BDF-B766-672AA6F861E7}"/>
              </a:ext>
            </a:extLst>
          </p:cNvPr>
          <p:cNvSpPr/>
          <p:nvPr/>
        </p:nvSpPr>
        <p:spPr bwMode="auto">
          <a:xfrm>
            <a:off x="1025524" y="1083793"/>
            <a:ext cx="1745091" cy="670477"/>
          </a:xfrm>
          <a:prstGeom prst="roundRect">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cxnSp>
        <p:nvCxnSpPr>
          <p:cNvPr id="27" name="Прямая со стрелкой 26">
            <a:extLst>
              <a:ext uri="{FF2B5EF4-FFF2-40B4-BE49-F238E27FC236}">
                <a16:creationId xmlns:a16="http://schemas.microsoft.com/office/drawing/2014/main" id="{496A66DE-0944-4939-8C30-65373A7D5F05}"/>
              </a:ext>
            </a:extLst>
          </p:cNvPr>
          <p:cNvCxnSpPr>
            <a:stCxn id="26" idx="3"/>
            <a:endCxn id="24" idx="1"/>
          </p:cNvCxnSpPr>
          <p:nvPr/>
        </p:nvCxnSpPr>
        <p:spPr bwMode="auto">
          <a:xfrm>
            <a:off x="2770615" y="1419032"/>
            <a:ext cx="347260" cy="0"/>
          </a:xfrm>
          <a:prstGeom prst="straightConnector1">
            <a:avLst/>
          </a:prstGeom>
          <a:solidFill>
            <a:schemeClr val="accent1"/>
          </a:solidFill>
          <a:ln w="12700" cap="flat" cmpd="sng" algn="ctr">
            <a:solidFill>
              <a:srgbClr val="FF0000"/>
            </a:solidFill>
            <a:prstDash val="solid"/>
            <a:round/>
            <a:headEnd type="arrow"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8740922B-8CA8-4DDC-AE44-8553C30A1EA7}"/>
              </a:ext>
            </a:extLst>
          </p:cNvPr>
          <p:cNvCxnSpPr>
            <a:stCxn id="26" idx="1"/>
            <a:endCxn id="26" idx="3"/>
          </p:cNvCxnSpPr>
          <p:nvPr/>
        </p:nvCxnSpPr>
        <p:spPr bwMode="auto">
          <a:xfrm>
            <a:off x="1025524" y="14190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AD46BBBD-EC72-4719-B7E0-537C0FD0CDFF}"/>
              </a:ext>
            </a:extLst>
          </p:cNvPr>
          <p:cNvCxnSpPr>
            <a:stCxn id="25" idx="1"/>
            <a:endCxn id="25" idx="3"/>
          </p:cNvCxnSpPr>
          <p:nvPr/>
        </p:nvCxnSpPr>
        <p:spPr bwMode="auto">
          <a:xfrm>
            <a:off x="1031900" y="1419032"/>
            <a:ext cx="1745091"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D62FBA45-7C78-420F-90AF-EE5F555C94E1}"/>
              </a:ext>
            </a:extLst>
          </p:cNvPr>
          <p:cNvCxnSpPr>
            <a:stCxn id="24" idx="1"/>
            <a:endCxn id="24" idx="3"/>
          </p:cNvCxnSpPr>
          <p:nvPr/>
        </p:nvCxnSpPr>
        <p:spPr bwMode="auto">
          <a:xfrm>
            <a:off x="3117875" y="1419032"/>
            <a:ext cx="1745091"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Стрелка углом 16">
            <a:extLst>
              <a:ext uri="{FF2B5EF4-FFF2-40B4-BE49-F238E27FC236}">
                <a16:creationId xmlns:a16="http://schemas.microsoft.com/office/drawing/2014/main" id="{D61E8BAC-7FDC-4427-B2FD-494BBD32BC7A}"/>
              </a:ext>
            </a:extLst>
          </p:cNvPr>
          <p:cNvSpPr/>
          <p:nvPr/>
        </p:nvSpPr>
        <p:spPr bwMode="auto">
          <a:xfrm>
            <a:off x="1955944" y="1844800"/>
            <a:ext cx="4265425" cy="1086858"/>
          </a:xfrm>
          <a:prstGeom prst="bentArrow">
            <a:avLst>
              <a:gd name="adj1" fmla="val 29176"/>
              <a:gd name="adj2" fmla="val 19586"/>
              <a:gd name="adj3" fmla="val 36662"/>
              <a:gd name="adj4" fmla="val 43750"/>
            </a:avLst>
          </a:prstGeom>
          <a:solidFill>
            <a:schemeClr val="accent1">
              <a:alpha val="58000"/>
            </a:schemeClr>
          </a:solidFill>
          <a:ln w="9525" cap="flat" cmpd="sng" algn="ctr">
            <a:solidFill>
              <a:srgbClr val="FFC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32" name="Объект 31">
                <a:extLst>
                  <a:ext uri="{FF2B5EF4-FFF2-40B4-BE49-F238E27FC236}">
                    <a16:creationId xmlns:a16="http://schemas.microsoft.com/office/drawing/2014/main" id="{2396CF32-0F66-4DF8-A9B3-F993FC261769}"/>
                  </a:ext>
                </a:extLst>
              </p:cNvPr>
              <p:cNvSpPr txBox="1"/>
              <p:nvPr/>
            </p:nvSpPr>
            <p:spPr bwMode="auto">
              <a:xfrm>
                <a:off x="6351588" y="1892300"/>
                <a:ext cx="1692275" cy="322263"/>
              </a:xfrm>
              <a:prstGeom prst="rect">
                <a:avLst/>
              </a:prstGeom>
              <a:noFill/>
              <a:ln>
                <a:noFill/>
              </a:ln>
            </p:spPr>
            <p:txBody>
              <a:bodyPr>
                <a:normAutofit fontScale="70000" lnSpcReduction="20000"/>
              </a:bodyPr>
              <a:lstStyle/>
              <a:p>
                <a:pPr/>
                <a14:m>
                  <m:oMathPara xmlns:m="http://schemas.openxmlformats.org/officeDocument/2006/math">
                    <m:oMathParaPr>
                      <m:jc m:val="left"/>
                    </m:oMathParaPr>
                    <m:oMath xmlns:m="http://schemas.openxmlformats.org/officeDocument/2006/math">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h</m:t>
                          </m:r>
                        </m:e>
                        <m:sub>
                          <m:r>
                            <a:rPr lang="ru-RU" i="1">
                              <a:solidFill>
                                <a:srgbClr val="000000"/>
                              </a:solidFill>
                              <a:latin typeface="Cambria Math" panose="02040503050406030204" pitchFamily="18" charset="0"/>
                            </a:rPr>
                            <m:t>0</m:t>
                          </m:r>
                        </m:sub>
                      </m:sSub>
                      <m:r>
                        <a:rPr lang="ru-RU" i="1">
                          <a:solidFill>
                            <a:srgbClr val="000000"/>
                          </a:solidFill>
                          <a:latin typeface="Cambria Math" panose="02040503050406030204" pitchFamily="18" charset="0"/>
                        </a:rPr>
                        <m:t>≈1</m:t>
                      </m:r>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0</m:t>
                          </m:r>
                        </m:e>
                        <m:sup>
                          <m:r>
                            <a:rPr lang="ru-RU" i="1">
                              <a:solidFill>
                                <a:srgbClr val="000000"/>
                              </a:solidFill>
                              <a:latin typeface="Cambria Math" panose="02040503050406030204" pitchFamily="18" charset="0"/>
                            </a:rPr>
                            <m:t>−4</m:t>
                          </m:r>
                        </m:sup>
                      </m:sSup>
                      <m:r>
                        <a:rPr lang="ru-RU" i="1">
                          <a:solidFill>
                            <a:srgbClr val="000000"/>
                          </a:solidFill>
                          <a:latin typeface="Cambria Math" panose="02040503050406030204" pitchFamily="18" charset="0"/>
                        </a:rPr>
                        <m:t>𝑚</m:t>
                      </m:r>
                      <m:r>
                        <a:rPr lang="ru-RU" i="1">
                          <a:solidFill>
                            <a:srgbClr val="000000"/>
                          </a:solidFill>
                          <a:latin typeface="Cambria Math" panose="02040503050406030204" pitchFamily="18" charset="0"/>
                        </a:rPr>
                        <m:t>, </m:t>
                      </m:r>
                      <m:r>
                        <a:rPr lang="ru-RU" i="1">
                          <a:solidFill>
                            <a:srgbClr val="000000"/>
                          </a:solidFill>
                          <a:latin typeface="Cambria Math" panose="02040503050406030204" pitchFamily="18" charset="0"/>
                        </a:rPr>
                        <m:t>𝑜𝑟</m:t>
                      </m:r>
                      <m:r>
                        <a:rPr lang="ru-RU" i="1">
                          <a:solidFill>
                            <a:srgbClr val="000000"/>
                          </a:solidFill>
                          <a:latin typeface="Cambria Math" panose="02040503050406030204" pitchFamily="18" charset="0"/>
                        </a:rPr>
                        <m:t> 100 </m:t>
                      </m:r>
                      <m:r>
                        <a:rPr lang="ru-RU" i="1">
                          <a:solidFill>
                            <a:srgbClr val="000000"/>
                          </a:solidFill>
                          <a:latin typeface="Cambria Math" panose="02040503050406030204" pitchFamily="18" charset="0"/>
                        </a:rPr>
                        <m:t>𝜇</m:t>
                      </m:r>
                      <m:r>
                        <a:rPr lang="ru-RU" i="1">
                          <a:solidFill>
                            <a:srgbClr val="000000"/>
                          </a:solidFill>
                          <a:latin typeface="Cambria Math" panose="02040503050406030204" pitchFamily="18" charset="0"/>
                        </a:rPr>
                        <m:t>𝑚</m:t>
                      </m:r>
                    </m:oMath>
                  </m:oMathPara>
                </a14:m>
                <a:endParaRPr lang="ru-RU"/>
              </a:p>
            </p:txBody>
          </p:sp>
        </mc:Choice>
        <mc:Fallback xmlns="">
          <p:sp>
            <p:nvSpPr>
              <p:cNvPr id="32" name="Объект 31">
                <a:extLst>
                  <a:ext uri="{FF2B5EF4-FFF2-40B4-BE49-F238E27FC236}">
                    <a16:creationId xmlns:a16="http://schemas.microsoft.com/office/drawing/2014/main" id="{2396CF32-0F66-4DF8-A9B3-F993FC261769}"/>
                  </a:ext>
                </a:extLst>
              </p:cNvPr>
              <p:cNvSpPr txBox="1">
                <a:spLocks noRot="1" noChangeAspect="1" noMove="1" noResize="1" noEditPoints="1" noAdjustHandles="1" noChangeArrowheads="1" noChangeShapeType="1" noTextEdit="1"/>
              </p:cNvSpPr>
              <p:nvPr/>
            </p:nvSpPr>
            <p:spPr bwMode="auto">
              <a:xfrm>
                <a:off x="6351588" y="1892300"/>
                <a:ext cx="1692275" cy="322263"/>
              </a:xfrm>
              <a:prstGeom prst="rect">
                <a:avLst/>
              </a:prstGeom>
              <a:blipFill>
                <a:blip r:embed="rId5"/>
                <a:stretch>
                  <a:fillRect/>
                </a:stretch>
              </a:blipFill>
              <a:ln>
                <a:noFill/>
              </a:ln>
            </p:spPr>
            <p:txBody>
              <a:bodyPr/>
              <a:lstStyle/>
              <a:p>
                <a:r>
                  <a:rPr lang="ru-RU">
                    <a:noFill/>
                  </a:rPr>
                  <a:t> </a:t>
                </a:r>
              </a:p>
            </p:txBody>
          </p:sp>
        </mc:Fallback>
      </mc:AlternateContent>
      <p:pic>
        <p:nvPicPr>
          <p:cNvPr id="33" name="Picture 4">
            <a:extLst>
              <a:ext uri="{FF2B5EF4-FFF2-40B4-BE49-F238E27FC236}">
                <a16:creationId xmlns:a16="http://schemas.microsoft.com/office/drawing/2014/main" id="{3D5F9449-7B15-4F54-9659-C94D59BC824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2596"/>
          <a:stretch/>
        </p:blipFill>
        <p:spPr bwMode="auto">
          <a:xfrm>
            <a:off x="8206809" y="1221890"/>
            <a:ext cx="1510028" cy="1782037"/>
          </a:xfrm>
          <a:prstGeom prst="rect">
            <a:avLst/>
          </a:prstGeom>
          <a:noFill/>
          <a:ln>
            <a:noFill/>
          </a:ln>
          <a:effectLst>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Стрелка вправо 17">
            <a:extLst>
              <a:ext uri="{FF2B5EF4-FFF2-40B4-BE49-F238E27FC236}">
                <a16:creationId xmlns:a16="http://schemas.microsoft.com/office/drawing/2014/main" id="{2EA3B4F9-9600-4511-AE70-659B57633857}"/>
              </a:ext>
            </a:extLst>
          </p:cNvPr>
          <p:cNvSpPr/>
          <p:nvPr/>
        </p:nvSpPr>
        <p:spPr bwMode="auto">
          <a:xfrm>
            <a:off x="3383587" y="2629916"/>
            <a:ext cx="2837781" cy="567271"/>
          </a:xfrm>
          <a:prstGeom prst="rightArrow">
            <a:avLst>
              <a:gd name="adj1" fmla="val 43616"/>
              <a:gd name="adj2" fmla="val 50000"/>
            </a:avLst>
          </a:prstGeom>
          <a:solidFill>
            <a:schemeClr val="accent1">
              <a:alpha val="58000"/>
            </a:schemeClr>
          </a:solidFill>
          <a:ln w="9525" cap="flat" cmpd="sng" algn="ctr">
            <a:solidFill>
              <a:srgbClr val="FFC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mc:AlternateContent xmlns:mc="http://schemas.openxmlformats.org/markup-compatibility/2006" xmlns:a14="http://schemas.microsoft.com/office/drawing/2010/main">
        <mc:Choice Requires="a14">
          <p:sp>
            <p:nvSpPr>
              <p:cNvPr id="35" name="Объект 34">
                <a:extLst>
                  <a:ext uri="{FF2B5EF4-FFF2-40B4-BE49-F238E27FC236}">
                    <a16:creationId xmlns:a16="http://schemas.microsoft.com/office/drawing/2014/main" id="{E0E16261-5DD4-4985-A27D-716CA06ED25E}"/>
                  </a:ext>
                </a:extLst>
              </p:cNvPr>
              <p:cNvSpPr txBox="1"/>
              <p:nvPr/>
            </p:nvSpPr>
            <p:spPr bwMode="auto">
              <a:xfrm>
                <a:off x="6311900" y="2790825"/>
                <a:ext cx="442913" cy="520700"/>
              </a:xfrm>
              <a:prstGeom prst="rect">
                <a:avLst/>
              </a:prstGeom>
              <a:noFill/>
              <a:ln>
                <a:noFill/>
              </a:ln>
            </p:spPr>
            <p:txBody>
              <a:bodyPr>
                <a:normAutofit fontScale="40000" lnSpcReduction="20000"/>
              </a:bodyPr>
              <a:lstStyle/>
              <a:p>
                <a:pPr/>
                <a14:m>
                  <m:oMathPara xmlns:m="http://schemas.openxmlformats.org/officeDocument/2006/math">
                    <m:oMathParaPr>
                      <m:jc m:val="left"/>
                    </m:oMathParaPr>
                    <m:oMath xmlns:m="http://schemas.openxmlformats.org/officeDocument/2006/math">
                      <m:r>
                        <a:rPr lang="ru-RU" i="1">
                          <a:solidFill>
                            <a:srgbClr val="000000"/>
                          </a:solidFill>
                          <a:latin typeface="Cambria Math" panose="02040503050406030204" pitchFamily="18" charset="0"/>
                        </a:rPr>
                        <m:t>𝑘</m:t>
                      </m:r>
                      <m:r>
                        <a:rPr lang="ru-RU" i="1">
                          <a:solidFill>
                            <a:srgbClr val="000000"/>
                          </a:solidFill>
                          <a:latin typeface="Cambria Math" panose="02040503050406030204" pitchFamily="18" charset="0"/>
                        </a:rPr>
                        <m:t>&lt;1,</m:t>
                      </m:r>
                    </m:oMath>
                    <m:oMath xmlns:m="http://schemas.openxmlformats.org/officeDocument/2006/math">
                      <m:r>
                        <a:rPr lang="ru-RU" i="1">
                          <a:solidFill>
                            <a:srgbClr val="000000"/>
                          </a:solidFill>
                          <a:latin typeface="Cambria Math" panose="02040503050406030204" pitchFamily="18" charset="0"/>
                        </a:rPr>
                        <m:t>𝑘</m:t>
                      </m:r>
                      <m:r>
                        <a:rPr lang="ru-RU" i="1">
                          <a:solidFill>
                            <a:srgbClr val="000000"/>
                          </a:solidFill>
                          <a:latin typeface="Cambria Math" panose="02040503050406030204" pitchFamily="18" charset="0"/>
                        </a:rPr>
                        <m:t>=1,</m:t>
                      </m:r>
                    </m:oMath>
                  </m:oMathPara>
                </a14:m>
                <a:endParaRPr lang="ru-RU"/>
              </a:p>
            </p:txBody>
          </p:sp>
        </mc:Choice>
        <mc:Fallback xmlns="">
          <p:sp>
            <p:nvSpPr>
              <p:cNvPr id="35" name="Объект 34">
                <a:extLst>
                  <a:ext uri="{FF2B5EF4-FFF2-40B4-BE49-F238E27FC236}">
                    <a16:creationId xmlns:a16="http://schemas.microsoft.com/office/drawing/2014/main" id="{E0E16261-5DD4-4985-A27D-716CA06ED25E}"/>
                  </a:ext>
                </a:extLst>
              </p:cNvPr>
              <p:cNvSpPr txBox="1">
                <a:spLocks noRot="1" noChangeAspect="1" noMove="1" noResize="1" noEditPoints="1" noAdjustHandles="1" noChangeArrowheads="1" noChangeShapeType="1" noTextEdit="1"/>
              </p:cNvSpPr>
              <p:nvPr/>
            </p:nvSpPr>
            <p:spPr bwMode="auto">
              <a:xfrm>
                <a:off x="6311900" y="2790825"/>
                <a:ext cx="442913" cy="520700"/>
              </a:xfrm>
              <a:prstGeom prst="rect">
                <a:avLst/>
              </a:prstGeom>
              <a:blipFill>
                <a:blip r:embed="rId7"/>
                <a:stretch>
                  <a:fillRect/>
                </a:stretch>
              </a:blipFill>
              <a:ln>
                <a:noFill/>
              </a:ln>
            </p:spPr>
            <p:txBody>
              <a:bodyPr/>
              <a:lstStyle/>
              <a:p>
                <a:r>
                  <a:rPr lang="ru-RU">
                    <a:noFill/>
                  </a:rPr>
                  <a:t> </a:t>
                </a:r>
              </a:p>
            </p:txBody>
          </p:sp>
        </mc:Fallback>
      </mc:AlternateContent>
      <p:pic>
        <p:nvPicPr>
          <p:cNvPr id="36" name="Picture 9">
            <a:extLst>
              <a:ext uri="{FF2B5EF4-FFF2-40B4-BE49-F238E27FC236}">
                <a16:creationId xmlns:a16="http://schemas.microsoft.com/office/drawing/2014/main" id="{63A078A2-A3E4-434F-91D3-1E028E92F91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39016" y="2575078"/>
            <a:ext cx="595926" cy="504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 name="Picture 10">
            <a:extLst>
              <a:ext uri="{FF2B5EF4-FFF2-40B4-BE49-F238E27FC236}">
                <a16:creationId xmlns:a16="http://schemas.microsoft.com/office/drawing/2014/main" id="{4FFBB56C-D1E5-47BF-B815-F45AA719A23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63092" y="2913551"/>
            <a:ext cx="500448" cy="5198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11">
            <a:extLst>
              <a:ext uri="{FF2B5EF4-FFF2-40B4-BE49-F238E27FC236}">
                <a16:creationId xmlns:a16="http://schemas.microsoft.com/office/drawing/2014/main" id="{C5FD3E08-393F-4A3F-81B2-7B8C529FD9B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63182" y="4707860"/>
            <a:ext cx="3271063" cy="1801601"/>
          </a:xfrm>
          <a:prstGeom prst="rect">
            <a:avLst/>
          </a:prstGeom>
          <a:noFill/>
          <a:ln>
            <a:noFill/>
          </a:ln>
          <a:effectLst>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3">
            <a:extLst>
              <a:ext uri="{FF2B5EF4-FFF2-40B4-BE49-F238E27FC236}">
                <a16:creationId xmlns:a16="http://schemas.microsoft.com/office/drawing/2014/main" id="{86CE2F62-163A-43C2-8F3E-FD50560C667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898069" y="4559807"/>
            <a:ext cx="2667000" cy="20215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1" name="Прямоугольник 40">
            <a:extLst>
              <a:ext uri="{FF2B5EF4-FFF2-40B4-BE49-F238E27FC236}">
                <a16:creationId xmlns:a16="http://schemas.microsoft.com/office/drawing/2014/main" id="{07B2C646-E2A0-4AC4-B53D-FD0B18132BB6}"/>
              </a:ext>
            </a:extLst>
          </p:cNvPr>
          <p:cNvSpPr/>
          <p:nvPr/>
        </p:nvSpPr>
        <p:spPr>
          <a:xfrm>
            <a:off x="3117875" y="1084364"/>
            <a:ext cx="1745091" cy="338554"/>
          </a:xfrm>
          <a:prstGeom prst="rect">
            <a:avLst/>
          </a:prstGeom>
        </p:spPr>
        <p:txBody>
          <a:bodyPr wrap="square">
            <a:spAutoFit/>
          </a:bodyPr>
          <a:lstStyle/>
          <a:p>
            <a:pPr algn="ctr"/>
            <a:r>
              <a:rPr lang="en-US" spc="-30" dirty="0">
                <a:solidFill>
                  <a:srgbClr val="000000"/>
                </a:solidFill>
              </a:rPr>
              <a:t>Model of rotor</a:t>
            </a:r>
            <a:endParaRPr lang="ru-RU" spc="-30" dirty="0">
              <a:solidFill>
                <a:srgbClr val="000000"/>
              </a:solidFill>
            </a:endParaRPr>
          </a:p>
        </p:txBody>
      </p:sp>
      <p:sp>
        <p:nvSpPr>
          <p:cNvPr id="42" name="Прямоугольник 41">
            <a:extLst>
              <a:ext uri="{FF2B5EF4-FFF2-40B4-BE49-F238E27FC236}">
                <a16:creationId xmlns:a16="http://schemas.microsoft.com/office/drawing/2014/main" id="{BB3E3299-0BA7-40C7-8D14-9F707ECD2838}"/>
              </a:ext>
            </a:extLst>
          </p:cNvPr>
          <p:cNvSpPr/>
          <p:nvPr/>
        </p:nvSpPr>
        <p:spPr>
          <a:xfrm>
            <a:off x="1025523" y="1084364"/>
            <a:ext cx="1918721" cy="338554"/>
          </a:xfrm>
          <a:prstGeom prst="rect">
            <a:avLst/>
          </a:prstGeom>
        </p:spPr>
        <p:txBody>
          <a:bodyPr wrap="square">
            <a:spAutoFit/>
          </a:bodyPr>
          <a:lstStyle/>
          <a:p>
            <a:pPr algn="ctr"/>
            <a:r>
              <a:rPr lang="en-US" spc="-30" dirty="0">
                <a:solidFill>
                  <a:srgbClr val="000000"/>
                </a:solidFill>
              </a:rPr>
              <a:t>Model of bearing</a:t>
            </a:r>
            <a:endParaRPr lang="ru-RU" sz="1400" spc="-30" dirty="0">
              <a:solidFill>
                <a:srgbClr val="000000"/>
              </a:solidFill>
            </a:endParaRPr>
          </a:p>
        </p:txBody>
      </p:sp>
    </p:spTree>
    <p:extLst>
      <p:ext uri="{BB962C8B-B14F-4D97-AF65-F5344CB8AC3E}">
        <p14:creationId xmlns:p14="http://schemas.microsoft.com/office/powerpoint/2010/main" val="38707707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p:txBody>
      </p:sp>
      <p:sp>
        <p:nvSpPr>
          <p:cNvPr id="5" name="Скругленный прямоугольник 4"/>
          <p:cNvSpPr/>
          <p:nvPr/>
        </p:nvSpPr>
        <p:spPr bwMode="auto">
          <a:xfrm>
            <a:off x="361303" y="2212061"/>
            <a:ext cx="9893040" cy="470899"/>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368071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19983"/>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Пример упрощения уравнений гидродинамики</a:t>
            </a:r>
            <a:br>
              <a:rPr lang="ru-RU" altLang="ru-RU" sz="2000" b="1" dirty="0">
                <a:solidFill>
                  <a:srgbClr val="000000"/>
                </a:solidFill>
              </a:rPr>
            </a:br>
            <a:r>
              <a:rPr lang="ru-RU" altLang="ru-RU" sz="2000" b="1" dirty="0">
                <a:solidFill>
                  <a:srgbClr val="000000"/>
                </a:solidFill>
              </a:rPr>
              <a:t> на основе анализа безразмерных уравнений</a:t>
            </a:r>
            <a:endParaRPr lang="ru-RU" altLang="ru-RU" sz="2000" b="1" dirty="0">
              <a:solidFill>
                <a:srgbClr val="666699"/>
              </a:solidFill>
            </a:endParaRPr>
          </a:p>
        </p:txBody>
      </p:sp>
      <p:pic>
        <p:nvPicPr>
          <p:cNvPr id="8" name="Picture 5">
            <a:extLst>
              <a:ext uri="{FF2B5EF4-FFF2-40B4-BE49-F238E27FC236}">
                <a16:creationId xmlns:a16="http://schemas.microsoft.com/office/drawing/2014/main" id="{AE1FC397-FDE9-478B-AF0B-998679248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188" y="1143000"/>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Прямоугольник 24">
            <a:extLst>
              <a:ext uri="{FF2B5EF4-FFF2-40B4-BE49-F238E27FC236}">
                <a16:creationId xmlns:a16="http://schemas.microsoft.com/office/drawing/2014/main" id="{0B9E7127-42A3-46CB-8C53-F0797D65F1CE}"/>
              </a:ext>
            </a:extLst>
          </p:cNvPr>
          <p:cNvSpPr>
            <a:spLocks noChangeArrowheads="1"/>
          </p:cNvSpPr>
          <p:nvPr/>
        </p:nvSpPr>
        <p:spPr bwMode="auto">
          <a:xfrm>
            <a:off x="3949020" y="1008066"/>
            <a:ext cx="66407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Рассматривается задача о течении вязкой жидкости между </a:t>
            </a:r>
          </a:p>
          <a:p>
            <a:pPr eaLnBrk="1" hangingPunct="1">
              <a:spcBef>
                <a:spcPct val="0"/>
              </a:spcBef>
              <a:buClrTx/>
              <a:buFontTx/>
              <a:buNone/>
            </a:pPr>
            <a:r>
              <a:rPr kumimoji="0" lang="ru-RU" altLang="ru-RU" sz="1600" b="1" i="1" dirty="0">
                <a:solidFill>
                  <a:srgbClr val="0070C0"/>
                </a:solidFill>
              </a:rPr>
              <a:t>соосными цилиндрами применительно к ПЖТ. </a:t>
            </a:r>
            <a:endParaRPr lang="ru-RU" altLang="ru-RU" sz="1600" dirty="0"/>
          </a:p>
        </p:txBody>
      </p:sp>
      <p:sp>
        <p:nvSpPr>
          <p:cNvPr id="12" name="Прямоугольник 24">
            <a:extLst>
              <a:ext uri="{FF2B5EF4-FFF2-40B4-BE49-F238E27FC236}">
                <a16:creationId xmlns:a16="http://schemas.microsoft.com/office/drawing/2014/main" id="{6750D079-2E2F-4A9C-9E14-5CDBAE2B9C57}"/>
              </a:ext>
            </a:extLst>
          </p:cNvPr>
          <p:cNvSpPr>
            <a:spLocks noChangeArrowheads="1"/>
          </p:cNvSpPr>
          <p:nvPr/>
        </p:nvSpPr>
        <p:spPr bwMode="auto">
          <a:xfrm>
            <a:off x="4052207" y="1735141"/>
            <a:ext cx="6880730" cy="1077218"/>
          </a:xfrm>
          <a:prstGeom prst="rect">
            <a:avLst/>
          </a:prstGeom>
          <a:noFill/>
          <a:ln>
            <a:noFill/>
          </a:ln>
        </p:spPr>
        <p:txBody>
          <a:bodyPr wrap="none">
            <a:spAutoFit/>
          </a:bodyPr>
          <a:lstStyle/>
          <a:p>
            <a:pPr eaLnBrk="1" hangingPunct="1">
              <a:defRPr/>
            </a:pPr>
            <a:r>
              <a:rPr kumimoji="0" lang="ru-RU" sz="1600" dirty="0">
                <a:solidFill>
                  <a:srgbClr val="002060"/>
                </a:solidFill>
                <a:latin typeface="Arial" charset="0"/>
              </a:rPr>
              <a:t>Концептуальная модель:</a:t>
            </a:r>
          </a:p>
          <a:p>
            <a:pPr marL="342900" indent="-342900" eaLnBrk="1" hangingPunct="1">
              <a:buFontTx/>
              <a:buAutoNum type="arabicPeriod"/>
              <a:defRPr/>
            </a:pPr>
            <a:r>
              <a:rPr kumimoji="0" lang="ru-RU" sz="1600" dirty="0">
                <a:solidFill>
                  <a:srgbClr val="002060"/>
                </a:solidFill>
                <a:latin typeface="Arial" charset="0"/>
              </a:rPr>
              <a:t>Движение жидкости происходит по концентрическим окружностям</a:t>
            </a:r>
          </a:p>
          <a:p>
            <a:pPr marL="342900" indent="-342900" eaLnBrk="1" hangingPunct="1">
              <a:buFontTx/>
              <a:buAutoNum type="arabicPeriod"/>
              <a:defRPr/>
            </a:pPr>
            <a:r>
              <a:rPr kumimoji="0" lang="ru-RU" sz="1600" dirty="0">
                <a:solidFill>
                  <a:srgbClr val="002060"/>
                </a:solidFill>
                <a:latin typeface="Arial" charset="0"/>
              </a:rPr>
              <a:t>Свойства жидкости постоянны</a:t>
            </a:r>
          </a:p>
          <a:p>
            <a:pPr marL="342900" indent="-342900" eaLnBrk="1" hangingPunct="1">
              <a:buFontTx/>
              <a:buAutoNum type="arabicPeriod"/>
              <a:defRPr/>
            </a:pPr>
            <a:r>
              <a:rPr kumimoji="0" lang="ru-RU" sz="1600" dirty="0">
                <a:solidFill>
                  <a:srgbClr val="002060"/>
                </a:solidFill>
                <a:latin typeface="Arial" charset="0"/>
              </a:rPr>
              <a:t>На границах области выполняется условие прилипания </a:t>
            </a:r>
            <a:endParaRPr lang="ru-RU" sz="1600" dirty="0">
              <a:solidFill>
                <a:srgbClr val="002060"/>
              </a:solidFill>
              <a:latin typeface="Arial" charset="0"/>
            </a:endParaRPr>
          </a:p>
        </p:txBody>
      </p:sp>
      <mc:AlternateContent xmlns:mc="http://schemas.openxmlformats.org/markup-compatibility/2006" xmlns:a14="http://schemas.microsoft.com/office/drawing/2010/main">
        <mc:Choice Requires="a14">
          <p:sp>
            <p:nvSpPr>
              <p:cNvPr id="14" name="Объект 3">
                <a:extLst>
                  <a:ext uri="{FF2B5EF4-FFF2-40B4-BE49-F238E27FC236}">
                    <a16:creationId xmlns:a16="http://schemas.microsoft.com/office/drawing/2014/main" id="{A6C657C1-24BB-4679-B3C2-2997B1669F0E}"/>
                  </a:ext>
                </a:extLst>
              </p:cNvPr>
              <p:cNvSpPr txBox="1"/>
              <p:nvPr/>
            </p:nvSpPr>
            <p:spPr bwMode="auto">
              <a:xfrm>
                <a:off x="4214813" y="3429000"/>
                <a:ext cx="4108450" cy="175101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f>
                        <m:fPr>
                          <m:ctrlPr>
                            <a:rPr lang="ru-RU" sz="1800" i="1">
                              <a:solidFill>
                                <a:srgbClr val="000000"/>
                              </a:solidFill>
                              <a:latin typeface="Cambria Math" panose="02040503050406030204" pitchFamily="18" charset="0"/>
                            </a:rPr>
                          </m:ctrlPr>
                        </m:fPr>
                        <m:num>
                          <m:sSubSup>
                            <m:sSubSupPr>
                              <m:ctrlPr>
                                <a:rPr lang="ru-RU" sz="1800" i="1">
                                  <a:solidFill>
                                    <a:srgbClr val="000000"/>
                                  </a:solidFill>
                                  <a:latin typeface="Cambria Math" panose="02040503050406030204" pitchFamily="18" charset="0"/>
                                </a:rPr>
                              </m:ctrlPr>
                            </m:sSubSup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up>
                              <m:r>
                                <a:rPr lang="ru-RU" sz="1800" i="1">
                                  <a:solidFill>
                                    <a:srgbClr val="000000"/>
                                  </a:solidFill>
                                  <a:latin typeface="Cambria Math" panose="02040503050406030204" pitchFamily="18" charset="0"/>
                                </a:rPr>
                                <m:t>2</m:t>
                              </m:r>
                            </m:sup>
                          </m:sSubSup>
                        </m:num>
                        <m:den>
                          <m:r>
                            <a:rPr lang="ru-RU" sz="1800" i="1">
                              <a:solidFill>
                                <a:srgbClr val="000000"/>
                              </a:solidFill>
                              <a:latin typeface="Cambria Math" panose="02040503050406030204" pitchFamily="18" charset="0"/>
                            </a:rPr>
                            <m:t>𝜌</m:t>
                          </m:r>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𝜌</m:t>
                              </m:r>
                            </m:e>
                            <m:sub>
                              <m:r>
                                <a:rPr lang="ru-RU" sz="1800" i="1">
                                  <a:solidFill>
                                    <a:srgbClr val="000000"/>
                                  </a:solidFill>
                                  <a:latin typeface="Cambria Math" panose="02040503050406030204" pitchFamily="18" charset="0"/>
                                </a:rPr>
                                <m:t>ж</m:t>
                              </m:r>
                            </m:sub>
                          </m:sSub>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𝑝</m:t>
                              </m:r>
                            </m:e>
                            <m:sub/>
                          </m:sSub>
                        </m:num>
                        <m:den>
                          <m:r>
                            <a:rPr lang="ru-RU" sz="1800" i="1">
                              <a:solidFill>
                                <a:srgbClr val="000000"/>
                              </a:solidFill>
                              <a:latin typeface="Cambria Math" panose="02040503050406030204" pitchFamily="18" charset="0"/>
                            </a:rPr>
                            <m:t>𝑑</m:t>
                          </m:r>
                          <m:r>
                            <a:rPr lang="ru-RU" sz="1800" i="1">
                              <a:solidFill>
                                <a:srgbClr val="000000"/>
                              </a:solidFill>
                              <a:latin typeface="Cambria Math" panose="02040503050406030204" pitchFamily="18" charset="0"/>
                            </a:rPr>
                            <m:t>𝜌</m:t>
                          </m:r>
                        </m:den>
                      </m:f>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𝑓</m:t>
                          </m:r>
                        </m:e>
                        <m:sub>
                          <m:r>
                            <a:rPr lang="ru-RU" sz="1800" i="1">
                              <a:solidFill>
                                <a:srgbClr val="000000"/>
                              </a:solidFill>
                              <a:latin typeface="Cambria Math" panose="02040503050406030204" pitchFamily="18" charset="0"/>
                            </a:rPr>
                            <m:t>𝜌</m:t>
                          </m:r>
                        </m:sub>
                      </m:sSub>
                      <m:r>
                        <a:rPr lang="ru-RU" sz="1800" i="1">
                          <a:solidFill>
                            <a:srgbClr val="000000"/>
                          </a:solidFill>
                          <a:latin typeface="Cambria Math" panose="02040503050406030204" pitchFamily="18" charset="0"/>
                        </a:rPr>
                        <m:t>,</m:t>
                      </m:r>
                    </m:oMath>
                    <m:oMath xmlns:m="http://schemas.openxmlformats.org/officeDocument/2006/math">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𝑑𝑡</m:t>
                          </m:r>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𝜇</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𝜌</m:t>
                              </m:r>
                            </m:e>
                            <m:sub>
                              <m:r>
                                <a:rPr lang="ru-RU" sz="1800" i="1">
                                  <a:solidFill>
                                    <a:srgbClr val="000000"/>
                                  </a:solidFill>
                                  <a:latin typeface="Cambria Math" panose="02040503050406030204" pitchFamily="18" charset="0"/>
                                </a:rPr>
                                <m:t>ж</m:t>
                              </m:r>
                            </m:sub>
                          </m:sSub>
                        </m:den>
                      </m:f>
                      <m:d>
                        <m:dPr>
                          <m:begChr m:val="["/>
                          <m:endChr m:val="]"/>
                          <m:ctrlPr>
                            <a:rPr lang="ru-RU" sz="1800" i="1">
                              <a:solidFill>
                                <a:srgbClr val="000000"/>
                              </a:solidFill>
                              <a:latin typeface="Cambria Math" panose="02040503050406030204" pitchFamily="18" charset="0"/>
                            </a:rPr>
                          </m:ctrlPr>
                        </m:dPr>
                        <m:e>
                          <m:f>
                            <m:fPr>
                              <m:ctrlPr>
                                <a:rPr lang="ru-RU" sz="1800" i="1">
                                  <a:solidFill>
                                    <a:srgbClr val="000000"/>
                                  </a:solidFill>
                                  <a:latin typeface="Cambria Math" panose="02040503050406030204" pitchFamily="18" charset="0"/>
                                </a:rPr>
                              </m:ctrlPr>
                            </m:fPr>
                            <m:num>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𝑑</m:t>
                                  </m:r>
                                </m:e>
                                <m:sup>
                                  <m:r>
                                    <a:rPr lang="ru-RU" sz="1800" i="1">
                                      <a:solidFill>
                                        <a:srgbClr val="000000"/>
                                      </a:solidFill>
                                      <a:latin typeface="Cambria Math" panose="02040503050406030204" pitchFamily="18" charset="0"/>
                                    </a:rPr>
                                    <m:t>2</m:t>
                                  </m:r>
                                </m:sup>
                              </m:sSup>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𝜌</m:t>
                                  </m:r>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r>
                                <a:rPr lang="ru-RU" sz="1800" i="1">
                                  <a:solidFill>
                                    <a:srgbClr val="000000"/>
                                  </a:solidFill>
                                  <a:latin typeface="Cambria Math" panose="02040503050406030204" pitchFamily="18" charset="0"/>
                                </a:rPr>
                                <m:t>𝜌</m:t>
                              </m:r>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r>
                                <a:rPr lang="ru-RU" sz="1800" i="1">
                                  <a:solidFill>
                                    <a:srgbClr val="000000"/>
                                  </a:solidFill>
                                  <a:latin typeface="Cambria Math" panose="02040503050406030204" pitchFamily="18" charset="0"/>
                                </a:rPr>
                                <m:t>𝜌</m:t>
                              </m:r>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𝜌</m:t>
                                  </m:r>
                                </m:e>
                                <m:sup>
                                  <m:r>
                                    <a:rPr lang="ru-RU" sz="1800" i="1">
                                      <a:solidFill>
                                        <a:srgbClr val="000000"/>
                                      </a:solidFill>
                                      <a:latin typeface="Cambria Math" panose="02040503050406030204" pitchFamily="18" charset="0"/>
                                    </a:rPr>
                                    <m:t>2</m:t>
                                  </m:r>
                                </m:sup>
                              </m:sSup>
                            </m:den>
                          </m:f>
                        </m:e>
                      </m:d>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𝑓</m:t>
                          </m:r>
                        </m:e>
                        <m:sub>
                          <m:r>
                            <a:rPr lang="ru-RU" sz="1800" i="1">
                              <a:solidFill>
                                <a:srgbClr val="000000"/>
                              </a:solidFill>
                              <a:latin typeface="Cambria Math" panose="02040503050406030204" pitchFamily="18" charset="0"/>
                            </a:rPr>
                            <m:t>𝜙</m:t>
                          </m:r>
                        </m:sub>
                      </m:sSub>
                      <m:r>
                        <a:rPr lang="ru-RU" sz="1800" i="1">
                          <a:solidFill>
                            <a:srgbClr val="000000"/>
                          </a:solidFill>
                          <a:latin typeface="Cambria Math" panose="02040503050406030204" pitchFamily="18" charset="0"/>
                        </a:rPr>
                        <m:t>.</m:t>
                      </m:r>
                    </m:oMath>
                  </m:oMathPara>
                </a14:m>
                <a:endParaRPr lang="ru-RU" sz="1800" dirty="0"/>
              </a:p>
            </p:txBody>
          </p:sp>
        </mc:Choice>
        <mc:Fallback xmlns="">
          <p:sp>
            <p:nvSpPr>
              <p:cNvPr id="14" name="Объект 3">
                <a:extLst>
                  <a:ext uri="{FF2B5EF4-FFF2-40B4-BE49-F238E27FC236}">
                    <a16:creationId xmlns:a16="http://schemas.microsoft.com/office/drawing/2014/main" id="{A6C657C1-24BB-4679-B3C2-2997B1669F0E}"/>
                  </a:ext>
                </a:extLst>
              </p:cNvPr>
              <p:cNvSpPr txBox="1">
                <a:spLocks noRot="1" noChangeAspect="1" noMove="1" noResize="1" noEditPoints="1" noAdjustHandles="1" noChangeArrowheads="1" noChangeShapeType="1" noTextEdit="1"/>
              </p:cNvSpPr>
              <p:nvPr/>
            </p:nvSpPr>
            <p:spPr bwMode="auto">
              <a:xfrm>
                <a:off x="4214813" y="3429000"/>
                <a:ext cx="4108450" cy="1751013"/>
              </a:xfrm>
              <a:prstGeom prst="rect">
                <a:avLst/>
              </a:prstGeom>
              <a:blipFill>
                <a:blip r:embed="rId5"/>
                <a:stretch>
                  <a:fillRect/>
                </a:stretch>
              </a:blipFill>
              <a:ln>
                <a:noFill/>
              </a:ln>
            </p:spPr>
            <p:txBody>
              <a:bodyPr/>
              <a:lstStyle/>
              <a:p>
                <a:r>
                  <a:rPr lang="ru-RU">
                    <a:noFill/>
                  </a:rPr>
                  <a:t> </a:t>
                </a:r>
              </a:p>
            </p:txBody>
          </p:sp>
        </mc:Fallback>
      </mc:AlternateContent>
      <p:sp>
        <p:nvSpPr>
          <p:cNvPr id="16" name="Прямоугольник 24">
            <a:extLst>
              <a:ext uri="{FF2B5EF4-FFF2-40B4-BE49-F238E27FC236}">
                <a16:creationId xmlns:a16="http://schemas.microsoft.com/office/drawing/2014/main" id="{2C3AAA39-3D2D-4ED4-9152-907849BCD944}"/>
              </a:ext>
            </a:extLst>
          </p:cNvPr>
          <p:cNvSpPr>
            <a:spLocks noChangeArrowheads="1"/>
          </p:cNvSpPr>
          <p:nvPr/>
        </p:nvSpPr>
        <p:spPr bwMode="auto">
          <a:xfrm>
            <a:off x="3380188" y="2960688"/>
            <a:ext cx="67579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Уравнение движения в проекциях на оси полярных координат:</a:t>
            </a:r>
            <a:endParaRPr lang="ru-RU" altLang="ru-RU" sz="1600"/>
          </a:p>
        </p:txBody>
      </p:sp>
      <p:sp>
        <p:nvSpPr>
          <p:cNvPr id="18" name="Прямоугольник 25">
            <a:extLst>
              <a:ext uri="{FF2B5EF4-FFF2-40B4-BE49-F238E27FC236}">
                <a16:creationId xmlns:a16="http://schemas.microsoft.com/office/drawing/2014/main" id="{6607BEFA-8477-49A5-82C6-2BC3B0D0AB46}"/>
              </a:ext>
            </a:extLst>
          </p:cNvPr>
          <p:cNvSpPr>
            <a:spLocks noChangeArrowheads="1"/>
          </p:cNvSpPr>
          <p:nvPr/>
        </p:nvSpPr>
        <p:spPr bwMode="auto">
          <a:xfrm>
            <a:off x="3433936" y="4936900"/>
            <a:ext cx="28162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Закон сохранения массы:</a:t>
            </a:r>
            <a:endParaRPr lang="ru-RU" altLang="ru-RU" sz="1600"/>
          </a:p>
        </p:txBody>
      </p:sp>
      <mc:AlternateContent xmlns:mc="http://schemas.openxmlformats.org/markup-compatibility/2006" xmlns:a14="http://schemas.microsoft.com/office/drawing/2010/main">
        <mc:Choice Requires="a14">
          <p:sp>
            <p:nvSpPr>
              <p:cNvPr id="20" name="Объект 5">
                <a:extLst>
                  <a:ext uri="{FF2B5EF4-FFF2-40B4-BE49-F238E27FC236}">
                    <a16:creationId xmlns:a16="http://schemas.microsoft.com/office/drawing/2014/main" id="{76591FD5-D0E2-45DF-8506-87184A9210D9}"/>
                  </a:ext>
                </a:extLst>
              </p:cNvPr>
              <p:cNvSpPr txBox="1"/>
              <p:nvPr/>
            </p:nvSpPr>
            <p:spPr bwMode="auto">
              <a:xfrm>
                <a:off x="4183236" y="5308375"/>
                <a:ext cx="1898250" cy="776287"/>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r>
                            <a:rPr lang="ru-RU" sz="1800" i="1">
                              <a:solidFill>
                                <a:srgbClr val="000000"/>
                              </a:solidFill>
                              <a:latin typeface="Cambria Math" panose="02040503050406030204" pitchFamily="18" charset="0"/>
                            </a:rPr>
                            <m:t>𝜙</m:t>
                          </m:r>
                        </m:den>
                      </m:f>
                      <m:r>
                        <a:rPr lang="ru-RU" sz="1800" i="1">
                          <a:solidFill>
                            <a:srgbClr val="000000"/>
                          </a:solidFill>
                          <a:latin typeface="Cambria Math" panose="02040503050406030204" pitchFamily="18" charset="0"/>
                        </a:rPr>
                        <m:t>=0.</m:t>
                      </m:r>
                    </m:oMath>
                  </m:oMathPara>
                </a14:m>
                <a:endParaRPr lang="ru-RU" sz="1800" dirty="0"/>
              </a:p>
            </p:txBody>
          </p:sp>
        </mc:Choice>
        <mc:Fallback xmlns="">
          <p:sp>
            <p:nvSpPr>
              <p:cNvPr id="20" name="Объект 5">
                <a:extLst>
                  <a:ext uri="{FF2B5EF4-FFF2-40B4-BE49-F238E27FC236}">
                    <a16:creationId xmlns:a16="http://schemas.microsoft.com/office/drawing/2014/main" id="{76591FD5-D0E2-45DF-8506-87184A9210D9}"/>
                  </a:ext>
                </a:extLst>
              </p:cNvPr>
              <p:cNvSpPr txBox="1">
                <a:spLocks noRot="1" noChangeAspect="1" noMove="1" noResize="1" noEditPoints="1" noAdjustHandles="1" noChangeArrowheads="1" noChangeShapeType="1" noTextEdit="1"/>
              </p:cNvSpPr>
              <p:nvPr/>
            </p:nvSpPr>
            <p:spPr bwMode="auto">
              <a:xfrm>
                <a:off x="4183236" y="5308375"/>
                <a:ext cx="1898250" cy="776287"/>
              </a:xfrm>
              <a:prstGeom prst="rect">
                <a:avLst/>
              </a:prstGeom>
              <a:blipFill>
                <a:blip r:embed="rId6"/>
                <a:stretch>
                  <a:fillRect/>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28619486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19983"/>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Пример упрощения уравнений гидродинамики</a:t>
            </a:r>
            <a:br>
              <a:rPr lang="ru-RU" altLang="ru-RU" sz="2000" b="1" dirty="0">
                <a:solidFill>
                  <a:srgbClr val="000000"/>
                </a:solidFill>
              </a:rPr>
            </a:br>
            <a:r>
              <a:rPr lang="ru-RU" altLang="ru-RU" sz="2000" b="1" dirty="0">
                <a:solidFill>
                  <a:srgbClr val="000000"/>
                </a:solidFill>
              </a:rPr>
              <a:t> на основе анализа безразмерных уравнений</a:t>
            </a:r>
            <a:endParaRPr lang="ru-RU" altLang="ru-RU" sz="2000" b="1" dirty="0">
              <a:solidFill>
                <a:srgbClr val="666699"/>
              </a:solidFill>
            </a:endParaRPr>
          </a:p>
        </p:txBody>
      </p:sp>
      <p:pic>
        <p:nvPicPr>
          <p:cNvPr id="8" name="Picture 5">
            <a:extLst>
              <a:ext uri="{FF2B5EF4-FFF2-40B4-BE49-F238E27FC236}">
                <a16:creationId xmlns:a16="http://schemas.microsoft.com/office/drawing/2014/main" id="{AE1FC397-FDE9-478B-AF0B-998679248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188" y="1143000"/>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Прямоугольник 24">
            <a:extLst>
              <a:ext uri="{FF2B5EF4-FFF2-40B4-BE49-F238E27FC236}">
                <a16:creationId xmlns:a16="http://schemas.microsoft.com/office/drawing/2014/main" id="{0B9E7127-42A3-46CB-8C53-F0797D65F1CE}"/>
              </a:ext>
            </a:extLst>
          </p:cNvPr>
          <p:cNvSpPr>
            <a:spLocks noChangeArrowheads="1"/>
          </p:cNvSpPr>
          <p:nvPr/>
        </p:nvSpPr>
        <p:spPr bwMode="auto">
          <a:xfrm>
            <a:off x="3949020" y="1008066"/>
            <a:ext cx="66407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Рассматривается задача о течении вязкой жидкости между </a:t>
            </a:r>
          </a:p>
          <a:p>
            <a:pPr eaLnBrk="1" hangingPunct="1">
              <a:spcBef>
                <a:spcPct val="0"/>
              </a:spcBef>
              <a:buClrTx/>
              <a:buFontTx/>
              <a:buNone/>
            </a:pPr>
            <a:r>
              <a:rPr kumimoji="0" lang="ru-RU" altLang="ru-RU" sz="1600" b="1" i="1" dirty="0">
                <a:solidFill>
                  <a:srgbClr val="0070C0"/>
                </a:solidFill>
              </a:rPr>
              <a:t>соосными цилиндрами применительно к ПЖТ. </a:t>
            </a:r>
            <a:endParaRPr lang="ru-RU" altLang="ru-RU" sz="1600" dirty="0"/>
          </a:p>
        </p:txBody>
      </p:sp>
      <p:sp>
        <p:nvSpPr>
          <p:cNvPr id="12" name="Прямоугольник 24">
            <a:extLst>
              <a:ext uri="{FF2B5EF4-FFF2-40B4-BE49-F238E27FC236}">
                <a16:creationId xmlns:a16="http://schemas.microsoft.com/office/drawing/2014/main" id="{6750D079-2E2F-4A9C-9E14-5CDBAE2B9C57}"/>
              </a:ext>
            </a:extLst>
          </p:cNvPr>
          <p:cNvSpPr>
            <a:spLocks noChangeArrowheads="1"/>
          </p:cNvSpPr>
          <p:nvPr/>
        </p:nvSpPr>
        <p:spPr bwMode="auto">
          <a:xfrm>
            <a:off x="4052207" y="1735141"/>
            <a:ext cx="6880730" cy="1077218"/>
          </a:xfrm>
          <a:prstGeom prst="rect">
            <a:avLst/>
          </a:prstGeom>
          <a:noFill/>
          <a:ln>
            <a:noFill/>
          </a:ln>
        </p:spPr>
        <p:txBody>
          <a:bodyPr wrap="none">
            <a:spAutoFit/>
          </a:bodyPr>
          <a:lstStyle/>
          <a:p>
            <a:pPr eaLnBrk="1" hangingPunct="1">
              <a:defRPr/>
            </a:pPr>
            <a:r>
              <a:rPr kumimoji="0" lang="ru-RU" sz="1600" dirty="0">
                <a:solidFill>
                  <a:srgbClr val="002060"/>
                </a:solidFill>
                <a:latin typeface="Arial" charset="0"/>
              </a:rPr>
              <a:t>Концептуальная модель:</a:t>
            </a:r>
          </a:p>
          <a:p>
            <a:pPr marL="342900" indent="-342900" eaLnBrk="1" hangingPunct="1">
              <a:buFontTx/>
              <a:buAutoNum type="arabicPeriod"/>
              <a:defRPr/>
            </a:pPr>
            <a:r>
              <a:rPr kumimoji="0" lang="ru-RU" sz="1600" dirty="0">
                <a:solidFill>
                  <a:srgbClr val="002060"/>
                </a:solidFill>
                <a:latin typeface="Arial" charset="0"/>
              </a:rPr>
              <a:t>Движение жидкости происходит по концентрическим окружностям</a:t>
            </a:r>
          </a:p>
          <a:p>
            <a:pPr marL="342900" indent="-342900" eaLnBrk="1" hangingPunct="1">
              <a:buFontTx/>
              <a:buAutoNum type="arabicPeriod"/>
              <a:defRPr/>
            </a:pPr>
            <a:r>
              <a:rPr kumimoji="0" lang="ru-RU" sz="1600" dirty="0">
                <a:solidFill>
                  <a:srgbClr val="002060"/>
                </a:solidFill>
                <a:latin typeface="Arial" charset="0"/>
              </a:rPr>
              <a:t>Свойства жидкости постоянны</a:t>
            </a:r>
          </a:p>
          <a:p>
            <a:pPr marL="342900" indent="-342900" eaLnBrk="1" hangingPunct="1">
              <a:buFontTx/>
              <a:buAutoNum type="arabicPeriod"/>
              <a:defRPr/>
            </a:pPr>
            <a:r>
              <a:rPr kumimoji="0" lang="ru-RU" sz="1600" dirty="0">
                <a:solidFill>
                  <a:srgbClr val="002060"/>
                </a:solidFill>
                <a:latin typeface="Arial" charset="0"/>
              </a:rPr>
              <a:t>На границах области выполняется условие прилипания </a:t>
            </a:r>
            <a:endParaRPr lang="ru-RU" sz="1600" dirty="0">
              <a:solidFill>
                <a:srgbClr val="002060"/>
              </a:solidFill>
              <a:latin typeface="Arial" charset="0"/>
            </a:endParaRPr>
          </a:p>
        </p:txBody>
      </p:sp>
      <mc:AlternateContent xmlns:mc="http://schemas.openxmlformats.org/markup-compatibility/2006" xmlns:a14="http://schemas.microsoft.com/office/drawing/2010/main">
        <mc:Choice Requires="a14">
          <p:sp>
            <p:nvSpPr>
              <p:cNvPr id="2" name="Объект 3">
                <a:extLst>
                  <a:ext uri="{FF2B5EF4-FFF2-40B4-BE49-F238E27FC236}">
                    <a16:creationId xmlns:a16="http://schemas.microsoft.com/office/drawing/2014/main" id="{4E16EB67-28C4-4335-8E3A-EF9F1DCB5096}"/>
                  </a:ext>
                </a:extLst>
              </p:cNvPr>
              <p:cNvSpPr txBox="1"/>
              <p:nvPr/>
            </p:nvSpPr>
            <p:spPr bwMode="auto">
              <a:xfrm>
                <a:off x="4467225" y="3619500"/>
                <a:ext cx="5703888" cy="79216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m>
                        <m:mPr>
                          <m:plcHide m:val="on"/>
                          <m:mcs>
                            <m:mc>
                              <m:mcPr>
                                <m:count m:val="4"/>
                                <m:mcJc m:val="center"/>
                              </m:mcPr>
                            </m:mc>
                          </m:mcs>
                          <m:ctrlPr>
                            <a:rPr lang="ru-RU" sz="1800" i="1" smtClean="0">
                              <a:solidFill>
                                <a:srgbClr val="000000"/>
                              </a:solidFill>
                              <a:latin typeface="Cambria Math" panose="02040503050406030204" pitchFamily="18" charset="0"/>
                            </a:rPr>
                          </m:ctrlPr>
                        </m:mPr>
                        <m:m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𝜌</m:t>
                                </m:r>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𝑟</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den>
                            </m:f>
                            <m:r>
                              <a:rPr lang="ru-RU" sz="1800" i="1">
                                <a:solidFill>
                                  <a:srgbClr val="000000"/>
                                </a:solidFill>
                                <a:latin typeface="Cambria Math" panose="02040503050406030204" pitchFamily="18" charset="0"/>
                              </a:rPr>
                              <m:t>,</m:t>
                            </m:r>
                          </m:e>
                          <m:e>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den>
                            </m:f>
                            <m:r>
                              <a:rPr lang="ru-RU" sz="1800" i="1">
                                <a:solidFill>
                                  <a:srgbClr val="000000"/>
                                </a:solidFill>
                                <a:latin typeface="Cambria Math" panose="02040503050406030204" pitchFamily="18" charset="0"/>
                              </a:rPr>
                              <m:t>,</m:t>
                            </m:r>
                          </m:e>
                          <m:e>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𝑝</m:t>
                                    </m:r>
                                  </m:e>
                                </m:acc>
                              </m:e>
                              <m:sub/>
                            </m:sSub>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𝑝</m:t>
                                    </m:r>
                                  </m:e>
                                  <m:sub/>
                                </m:sSub>
                              </m:num>
                              <m:den>
                                <m:sSubSup>
                                  <m:sSubSupPr>
                                    <m:ctrlPr>
                                      <a:rPr lang="ru-RU" sz="1800" i="1">
                                        <a:solidFill>
                                          <a:srgbClr val="000000"/>
                                        </a:solidFill>
                                        <a:latin typeface="Cambria Math" panose="02040503050406030204" pitchFamily="18" charset="0"/>
                                      </a:rPr>
                                    </m:ctrlPr>
                                  </m:sSubSupPr>
                                  <m:e>
                                    <m:r>
                                      <a:rPr lang="ru-RU" sz="1800" i="1">
                                        <a:solidFill>
                                          <a:srgbClr val="000000"/>
                                        </a:solidFill>
                                        <a:latin typeface="Cambria Math" panose="02040503050406030204" pitchFamily="18" charset="0"/>
                                      </a:rPr>
                                      <m:t>𝑝</m:t>
                                    </m:r>
                                  </m:e>
                                  <m:sub>
                                    <m:r>
                                      <a:rPr lang="en-US" sz="1800" b="0" i="1" smtClean="0">
                                        <a:solidFill>
                                          <a:srgbClr val="000000"/>
                                        </a:solidFill>
                                        <a:latin typeface="Cambria Math" panose="02040503050406030204" pitchFamily="18" charset="0"/>
                                      </a:rPr>
                                      <m:t>0</m:t>
                                    </m:r>
                                  </m:sub>
                                  <m:sup/>
                                </m:sSubSup>
                              </m:den>
                            </m:f>
                            <m:r>
                              <a:rPr lang="ru-RU" sz="1800" i="1">
                                <a:solidFill>
                                  <a:srgbClr val="000000"/>
                                </a:solidFill>
                                <a:latin typeface="Cambria Math" panose="02040503050406030204" pitchFamily="18" charset="0"/>
                              </a:rPr>
                              <m:t>,</m:t>
                            </m:r>
                          </m:e>
                          <m:e>
                            <m:acc>
                              <m:accPr>
                                <m:chr m:val="̃"/>
                                <m:ctrlPr>
                                  <a:rPr lang="ru-RU" sz="1800" i="1">
                                    <a:solidFill>
                                      <a:srgbClr val="000000"/>
                                    </a:solidFill>
                                    <a:latin typeface="Cambria Math" panose="02040503050406030204" pitchFamily="18" charset="0"/>
                                  </a:rPr>
                                </m:ctrlPr>
                              </m:acc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e>
                            </m:acc>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num>
                              <m:den>
                                <m:r>
                                  <a:rPr lang="ru-RU" sz="1800" i="1">
                                    <a:solidFill>
                                      <a:srgbClr val="000000"/>
                                    </a:solidFill>
                                    <a:latin typeface="Cambria Math" panose="02040503050406030204" pitchFamily="18" charset="0"/>
                                  </a:rPr>
                                  <m:t>𝑔</m:t>
                                </m:r>
                              </m:den>
                            </m:f>
                          </m:e>
                        </m:mr>
                      </m:m>
                      <m:r>
                        <a:rPr lang="ru-RU" sz="1800" i="1">
                          <a:solidFill>
                            <a:srgbClr val="000000"/>
                          </a:solidFill>
                          <a:latin typeface="Cambria Math" panose="02040503050406030204" pitchFamily="18" charset="0"/>
                        </a:rPr>
                        <m:t>,</m:t>
                      </m:r>
                      <m:m>
                        <m:mPr>
                          <m:plcHide m:val="on"/>
                          <m:mcs>
                            <m:mc>
                              <m:mcPr>
                                <m:count m:val="2"/>
                                <m:mcJc m:val="center"/>
                              </m:mcPr>
                            </m:mc>
                          </m:mcs>
                          <m:ctrlPr>
                            <a:rPr lang="ru-RU" sz="1800" i="1">
                              <a:solidFill>
                                <a:srgbClr val="000000"/>
                              </a:solidFill>
                              <a:latin typeface="Cambria Math" panose="02040503050406030204" pitchFamily="18" charset="0"/>
                            </a:rPr>
                          </m:ctrlPr>
                        </m:mPr>
                        <m:mr>
                          <m:e/>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𝑡</m:t>
                                </m:r>
                              </m:e>
                            </m:acc>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𝑡</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𝑡</m:t>
                                    </m:r>
                                  </m:e>
                                  <m:sub>
                                    <m:r>
                                      <a:rPr lang="ru-RU" sz="1800" i="1">
                                        <a:solidFill>
                                          <a:srgbClr val="000000"/>
                                        </a:solidFill>
                                        <a:latin typeface="Cambria Math" panose="02040503050406030204" pitchFamily="18" charset="0"/>
                                      </a:rPr>
                                      <m:t>0</m:t>
                                    </m:r>
                                  </m:sub>
                                </m:sSub>
                              </m:den>
                            </m:f>
                          </m:e>
                        </m:mr>
                      </m:m>
                      <m:r>
                        <a:rPr lang="ru-RU" sz="1800" i="1">
                          <a:solidFill>
                            <a:srgbClr val="000000"/>
                          </a:solidFill>
                          <a:latin typeface="Cambria Math" panose="02040503050406030204" pitchFamily="18" charset="0"/>
                        </a:rPr>
                        <m:t>.</m:t>
                      </m:r>
                    </m:oMath>
                  </m:oMathPara>
                </a14:m>
                <a:endParaRPr lang="ru-RU" dirty="0"/>
              </a:p>
            </p:txBody>
          </p:sp>
        </mc:Choice>
        <mc:Fallback xmlns="">
          <p:sp>
            <p:nvSpPr>
              <p:cNvPr id="2" name="Объект 3">
                <a:extLst>
                  <a:ext uri="{FF2B5EF4-FFF2-40B4-BE49-F238E27FC236}">
                    <a16:creationId xmlns:a16="http://schemas.microsoft.com/office/drawing/2014/main" id="{4E16EB67-28C4-4335-8E3A-EF9F1DCB5096}"/>
                  </a:ext>
                </a:extLst>
              </p:cNvPr>
              <p:cNvSpPr txBox="1">
                <a:spLocks noRot="1" noChangeAspect="1" noMove="1" noResize="1" noEditPoints="1" noAdjustHandles="1" noChangeArrowheads="1" noChangeShapeType="1" noTextEdit="1"/>
              </p:cNvSpPr>
              <p:nvPr/>
            </p:nvSpPr>
            <p:spPr bwMode="auto">
              <a:xfrm>
                <a:off x="4467225" y="3619500"/>
                <a:ext cx="5703888" cy="792163"/>
              </a:xfrm>
              <a:prstGeom prst="rect">
                <a:avLst/>
              </a:prstGeom>
              <a:blipFill>
                <a:blip r:embed="rId5"/>
                <a:stretch>
                  <a:fillRect/>
                </a:stretch>
              </a:blipFill>
              <a:ln>
                <a:noFill/>
              </a:ln>
            </p:spPr>
            <p:txBody>
              <a:bodyPr/>
              <a:lstStyle/>
              <a:p>
                <a:r>
                  <a:rPr lang="ru-RU">
                    <a:noFill/>
                  </a:rPr>
                  <a:t> </a:t>
                </a:r>
              </a:p>
            </p:txBody>
          </p:sp>
        </mc:Fallback>
      </mc:AlternateContent>
      <p:sp>
        <p:nvSpPr>
          <p:cNvPr id="3" name="Прямоугольник 24">
            <a:extLst>
              <a:ext uri="{FF2B5EF4-FFF2-40B4-BE49-F238E27FC236}">
                <a16:creationId xmlns:a16="http://schemas.microsoft.com/office/drawing/2014/main" id="{0D6FEC1B-CE2F-4F24-8560-37BDBD700130}"/>
              </a:ext>
            </a:extLst>
          </p:cNvPr>
          <p:cNvSpPr>
            <a:spLocks noChangeArrowheads="1"/>
          </p:cNvSpPr>
          <p:nvPr/>
        </p:nvSpPr>
        <p:spPr bwMode="auto">
          <a:xfrm>
            <a:off x="4081236" y="3135443"/>
            <a:ext cx="56102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Процедура обезразмеривания переменных величин:</a:t>
            </a:r>
            <a:endParaRPr lang="ru-RU" altLang="ru-RU" sz="1600"/>
          </a:p>
        </p:txBody>
      </p:sp>
      <mc:AlternateContent xmlns:mc="http://schemas.openxmlformats.org/markup-compatibility/2006" xmlns:a14="http://schemas.microsoft.com/office/drawing/2010/main">
        <mc:Choice Requires="a14">
          <p:sp>
            <p:nvSpPr>
              <p:cNvPr id="6" name="Объект 1">
                <a:extLst>
                  <a:ext uri="{FF2B5EF4-FFF2-40B4-BE49-F238E27FC236}">
                    <a16:creationId xmlns:a16="http://schemas.microsoft.com/office/drawing/2014/main" id="{D25E6A21-10CD-4B4A-BA7C-524519384806}"/>
                  </a:ext>
                </a:extLst>
              </p:cNvPr>
              <p:cNvSpPr txBox="1"/>
              <p:nvPr/>
            </p:nvSpPr>
            <p:spPr bwMode="auto">
              <a:xfrm>
                <a:off x="4467225" y="4979885"/>
                <a:ext cx="6299200" cy="477837"/>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m>
                        <m:mPr>
                          <m:plcHide m:val="on"/>
                          <m:mcs>
                            <m:mc>
                              <m:mcPr>
                                <m:count m:val="4"/>
                                <m:mcJc m:val="center"/>
                              </m:mcPr>
                            </m:mc>
                          </m:mcs>
                          <m:ctrlPr>
                            <a:rPr lang="ru-RU" sz="1800" i="1" smtClean="0">
                              <a:solidFill>
                                <a:srgbClr val="000000"/>
                              </a:solidFill>
                              <a:latin typeface="Cambria Math" panose="02040503050406030204" pitchFamily="18" charset="0"/>
                            </a:rPr>
                          </m:ctrlPr>
                        </m:mPr>
                        <m:mr>
                          <m:e>
                            <m:r>
                              <a:rPr lang="ru-RU" sz="1800" i="1">
                                <a:solidFill>
                                  <a:srgbClr val="000000"/>
                                </a:solidFill>
                                <a:latin typeface="Cambria Math" panose="02040503050406030204" pitchFamily="18" charset="0"/>
                              </a:rPr>
                              <m:t>𝜌</m:t>
                            </m:r>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𝑟</m:t>
                            </m:r>
                            <m:r>
                              <a:rPr lang="ru-RU" sz="1800" i="1">
                                <a:solidFill>
                                  <a:srgbClr val="000000"/>
                                </a:solidFill>
                                <a:latin typeface="Cambria Math" panose="02040503050406030204" pitchFamily="18" charset="0"/>
                              </a:rPr>
                              <m:t>,</m:t>
                            </m:r>
                          </m:e>
                          <m:e>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r>
                              <a:rPr lang="ru-RU" sz="1800" i="1">
                                <a:solidFill>
                                  <a:srgbClr val="000000"/>
                                </a:solidFill>
                                <a:latin typeface="Cambria Math" panose="02040503050406030204" pitchFamily="18" charset="0"/>
                              </a:rPr>
                              <m:t>,</m:t>
                            </m:r>
                          </m:e>
                          <m:e>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𝑝</m:t>
                                </m:r>
                              </m:e>
                              <m:sub/>
                            </m:sSub>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𝑝</m:t>
                                    </m:r>
                                  </m:e>
                                </m:acc>
                              </m:e>
                              <m:sub/>
                            </m:sSub>
                            <m:sSubSup>
                              <m:sSubSupPr>
                                <m:ctrlPr>
                                  <a:rPr lang="ru-RU" sz="1800" i="1">
                                    <a:solidFill>
                                      <a:srgbClr val="000000"/>
                                    </a:solidFill>
                                    <a:latin typeface="Cambria Math" panose="02040503050406030204" pitchFamily="18" charset="0"/>
                                  </a:rPr>
                                </m:ctrlPr>
                              </m:sSubSupPr>
                              <m:e>
                                <m:r>
                                  <a:rPr lang="ru-RU" sz="1800" i="1">
                                    <a:solidFill>
                                      <a:srgbClr val="000000"/>
                                    </a:solidFill>
                                    <a:latin typeface="Cambria Math" panose="02040503050406030204" pitchFamily="18" charset="0"/>
                                  </a:rPr>
                                  <m:t>𝑝</m:t>
                                </m:r>
                              </m:e>
                              <m:sub>
                                <m:r>
                                  <a:rPr lang="en-US" sz="1800" b="0" i="1" smtClean="0">
                                    <a:solidFill>
                                      <a:srgbClr val="000000"/>
                                    </a:solidFill>
                                    <a:latin typeface="Cambria Math" panose="02040503050406030204" pitchFamily="18" charset="0"/>
                                  </a:rPr>
                                  <m:t>0</m:t>
                                </m:r>
                              </m:sub>
                              <m:sup/>
                            </m:sSubSup>
                            <m:r>
                              <a:rPr lang="ru-RU" sz="1800" i="1">
                                <a:solidFill>
                                  <a:srgbClr val="000000"/>
                                </a:solidFill>
                                <a:latin typeface="Cambria Math" panose="02040503050406030204" pitchFamily="18" charset="0"/>
                              </a:rPr>
                              <m:t>,</m:t>
                            </m:r>
                          </m:e>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e>
                            </m:acc>
                            <m:r>
                              <a:rPr lang="ru-RU" sz="1800" i="1">
                                <a:solidFill>
                                  <a:srgbClr val="000000"/>
                                </a:solidFill>
                                <a:latin typeface="Cambria Math" panose="02040503050406030204" pitchFamily="18" charset="0"/>
                              </a:rPr>
                              <m:t>𝑔</m:t>
                            </m:r>
                          </m:e>
                        </m:mr>
                      </m:m>
                      <m:m>
                        <m:mPr>
                          <m:plcHide m:val="on"/>
                          <m:mcs>
                            <m:mc>
                              <m:mcPr>
                                <m:count m:val="2"/>
                                <m:mcJc m:val="center"/>
                              </m:mcPr>
                            </m:mc>
                          </m:mcs>
                          <m:ctrlPr>
                            <a:rPr lang="ru-RU" sz="1800" i="1">
                              <a:solidFill>
                                <a:srgbClr val="000000"/>
                              </a:solidFill>
                              <a:latin typeface="Cambria Math" panose="02040503050406030204" pitchFamily="18" charset="0"/>
                            </a:rPr>
                          </m:ctrlPr>
                        </m:mPr>
                        <m:mr>
                          <m:e/>
                          <m:e>
                            <m:r>
                              <a:rPr lang="ru-RU" sz="1800" i="1">
                                <a:solidFill>
                                  <a:srgbClr val="000000"/>
                                </a:solidFill>
                                <a:latin typeface="Cambria Math" panose="02040503050406030204" pitchFamily="18" charset="0"/>
                              </a:rPr>
                              <m:t>𝑡</m:t>
                            </m:r>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𝑡</m:t>
                                </m:r>
                              </m:e>
                            </m:acc>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𝑡</m:t>
                                </m:r>
                              </m:e>
                              <m:sub>
                                <m:r>
                                  <a:rPr lang="ru-RU" sz="1800" i="1">
                                    <a:solidFill>
                                      <a:srgbClr val="000000"/>
                                    </a:solidFill>
                                    <a:latin typeface="Cambria Math" panose="02040503050406030204" pitchFamily="18" charset="0"/>
                                  </a:rPr>
                                  <m:t>0</m:t>
                                </m:r>
                              </m:sub>
                            </m:sSub>
                          </m:e>
                        </m:mr>
                      </m:m>
                      <m:r>
                        <a:rPr lang="ru-RU" sz="1800" i="1">
                          <a:solidFill>
                            <a:srgbClr val="000000"/>
                          </a:solidFill>
                          <a:latin typeface="Cambria Math" panose="02040503050406030204" pitchFamily="18" charset="0"/>
                        </a:rPr>
                        <m:t>.</m:t>
                      </m:r>
                    </m:oMath>
                  </m:oMathPara>
                </a14:m>
                <a:endParaRPr lang="ru-RU" sz="1200" dirty="0"/>
              </a:p>
            </p:txBody>
          </p:sp>
        </mc:Choice>
        <mc:Fallback xmlns="">
          <p:sp>
            <p:nvSpPr>
              <p:cNvPr id="6" name="Объект 1">
                <a:extLst>
                  <a:ext uri="{FF2B5EF4-FFF2-40B4-BE49-F238E27FC236}">
                    <a16:creationId xmlns:a16="http://schemas.microsoft.com/office/drawing/2014/main" id="{D25E6A21-10CD-4B4A-BA7C-524519384806}"/>
                  </a:ext>
                </a:extLst>
              </p:cNvPr>
              <p:cNvSpPr txBox="1">
                <a:spLocks noRot="1" noChangeAspect="1" noMove="1" noResize="1" noEditPoints="1" noAdjustHandles="1" noChangeArrowheads="1" noChangeShapeType="1" noTextEdit="1"/>
              </p:cNvSpPr>
              <p:nvPr/>
            </p:nvSpPr>
            <p:spPr bwMode="auto">
              <a:xfrm>
                <a:off x="4467225" y="4979885"/>
                <a:ext cx="6299200" cy="477837"/>
              </a:xfrm>
              <a:prstGeom prst="rect">
                <a:avLst/>
              </a:prstGeom>
              <a:blipFill>
                <a:blip r:embed="rId6"/>
                <a:stretch>
                  <a:fillRect t="-8974" b="-8974"/>
                </a:stretch>
              </a:blipFill>
              <a:ln>
                <a:noFill/>
              </a:ln>
            </p:spPr>
            <p:txBody>
              <a:bodyPr/>
              <a:lstStyle/>
              <a:p>
                <a:r>
                  <a:rPr lang="ru-RU">
                    <a:noFill/>
                  </a:rPr>
                  <a:t> </a:t>
                </a:r>
              </a:p>
            </p:txBody>
          </p:sp>
        </mc:Fallback>
      </mc:AlternateContent>
      <p:sp>
        <p:nvSpPr>
          <p:cNvPr id="7" name="Прямоугольник 11">
            <a:extLst>
              <a:ext uri="{FF2B5EF4-FFF2-40B4-BE49-F238E27FC236}">
                <a16:creationId xmlns:a16="http://schemas.microsoft.com/office/drawing/2014/main" id="{5D1700F0-5A45-47EE-A80C-96673DB07AE9}"/>
              </a:ext>
            </a:extLst>
          </p:cNvPr>
          <p:cNvSpPr>
            <a:spLocks noChangeArrowheads="1"/>
          </p:cNvSpPr>
          <p:nvPr/>
        </p:nvSpPr>
        <p:spPr bwMode="auto">
          <a:xfrm>
            <a:off x="4052887" y="4500460"/>
            <a:ext cx="24733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Обратная процедура:</a:t>
            </a:r>
            <a:endParaRPr lang="ru-RU" altLang="ru-RU" sz="1600"/>
          </a:p>
        </p:txBody>
      </p:sp>
    </p:spTree>
    <p:extLst>
      <p:ext uri="{BB962C8B-B14F-4D97-AF65-F5344CB8AC3E}">
        <p14:creationId xmlns:p14="http://schemas.microsoft.com/office/powerpoint/2010/main" val="39914276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p:txBody>
      </p:sp>
      <p:sp>
        <p:nvSpPr>
          <p:cNvPr id="5" name="Скругленный прямоугольник 4"/>
          <p:cNvSpPr/>
          <p:nvPr/>
        </p:nvSpPr>
        <p:spPr bwMode="auto">
          <a:xfrm>
            <a:off x="361303" y="969278"/>
            <a:ext cx="9893040" cy="435808"/>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47999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19983"/>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Пример упрощения уравнений гидродинамики</a:t>
            </a:r>
            <a:br>
              <a:rPr lang="ru-RU" altLang="ru-RU" sz="2000" b="1" dirty="0">
                <a:solidFill>
                  <a:srgbClr val="000000"/>
                </a:solidFill>
              </a:rPr>
            </a:br>
            <a:r>
              <a:rPr lang="ru-RU" altLang="ru-RU" sz="2000" b="1" dirty="0">
                <a:solidFill>
                  <a:srgbClr val="000000"/>
                </a:solidFill>
              </a:rPr>
              <a:t> на основе анализа безразмерных уравнений</a:t>
            </a:r>
            <a:endParaRPr lang="ru-RU" altLang="ru-RU" sz="2000" b="1" dirty="0">
              <a:solidFill>
                <a:srgbClr val="666699"/>
              </a:solidFill>
            </a:endParaRPr>
          </a:p>
        </p:txBody>
      </p:sp>
      <p:pic>
        <p:nvPicPr>
          <p:cNvPr id="8" name="Picture 5">
            <a:extLst>
              <a:ext uri="{FF2B5EF4-FFF2-40B4-BE49-F238E27FC236}">
                <a16:creationId xmlns:a16="http://schemas.microsoft.com/office/drawing/2014/main" id="{AE1FC397-FDE9-478B-AF0B-998679248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188" y="1143000"/>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Прямоугольник 24">
            <a:extLst>
              <a:ext uri="{FF2B5EF4-FFF2-40B4-BE49-F238E27FC236}">
                <a16:creationId xmlns:a16="http://schemas.microsoft.com/office/drawing/2014/main" id="{0B9E7127-42A3-46CB-8C53-F0797D65F1CE}"/>
              </a:ext>
            </a:extLst>
          </p:cNvPr>
          <p:cNvSpPr>
            <a:spLocks noChangeArrowheads="1"/>
          </p:cNvSpPr>
          <p:nvPr/>
        </p:nvSpPr>
        <p:spPr bwMode="auto">
          <a:xfrm>
            <a:off x="3949020" y="1008066"/>
            <a:ext cx="66407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Рассматривается задача о течении вязкой жидкости между </a:t>
            </a:r>
          </a:p>
          <a:p>
            <a:pPr eaLnBrk="1" hangingPunct="1">
              <a:spcBef>
                <a:spcPct val="0"/>
              </a:spcBef>
              <a:buClrTx/>
              <a:buFontTx/>
              <a:buNone/>
            </a:pPr>
            <a:r>
              <a:rPr kumimoji="0" lang="ru-RU" altLang="ru-RU" sz="1600" b="1" i="1" dirty="0">
                <a:solidFill>
                  <a:srgbClr val="0070C0"/>
                </a:solidFill>
              </a:rPr>
              <a:t>соосными цилиндрами применительно к ПЖТ. </a:t>
            </a:r>
            <a:endParaRPr lang="ru-RU" altLang="ru-RU" sz="1600" dirty="0"/>
          </a:p>
        </p:txBody>
      </p:sp>
      <p:sp>
        <p:nvSpPr>
          <p:cNvPr id="12" name="Прямоугольник 24">
            <a:extLst>
              <a:ext uri="{FF2B5EF4-FFF2-40B4-BE49-F238E27FC236}">
                <a16:creationId xmlns:a16="http://schemas.microsoft.com/office/drawing/2014/main" id="{6750D079-2E2F-4A9C-9E14-5CDBAE2B9C57}"/>
              </a:ext>
            </a:extLst>
          </p:cNvPr>
          <p:cNvSpPr>
            <a:spLocks noChangeArrowheads="1"/>
          </p:cNvSpPr>
          <p:nvPr/>
        </p:nvSpPr>
        <p:spPr bwMode="auto">
          <a:xfrm>
            <a:off x="4052207" y="1735141"/>
            <a:ext cx="6880730" cy="1077218"/>
          </a:xfrm>
          <a:prstGeom prst="rect">
            <a:avLst/>
          </a:prstGeom>
          <a:noFill/>
          <a:ln>
            <a:noFill/>
          </a:ln>
        </p:spPr>
        <p:txBody>
          <a:bodyPr wrap="none">
            <a:spAutoFit/>
          </a:bodyPr>
          <a:lstStyle/>
          <a:p>
            <a:pPr eaLnBrk="1" hangingPunct="1">
              <a:defRPr/>
            </a:pPr>
            <a:r>
              <a:rPr kumimoji="0" lang="ru-RU" sz="1600" dirty="0">
                <a:solidFill>
                  <a:srgbClr val="002060"/>
                </a:solidFill>
                <a:latin typeface="Arial" charset="0"/>
              </a:rPr>
              <a:t>Концептуальная модель:</a:t>
            </a:r>
          </a:p>
          <a:p>
            <a:pPr marL="342900" indent="-342900" eaLnBrk="1" hangingPunct="1">
              <a:buFontTx/>
              <a:buAutoNum type="arabicPeriod"/>
              <a:defRPr/>
            </a:pPr>
            <a:r>
              <a:rPr kumimoji="0" lang="ru-RU" sz="1600" dirty="0">
                <a:solidFill>
                  <a:srgbClr val="002060"/>
                </a:solidFill>
                <a:latin typeface="Arial" charset="0"/>
              </a:rPr>
              <a:t>Движение жидкости происходит по концентрическим окружностям</a:t>
            </a:r>
          </a:p>
          <a:p>
            <a:pPr marL="342900" indent="-342900" eaLnBrk="1" hangingPunct="1">
              <a:buFontTx/>
              <a:buAutoNum type="arabicPeriod"/>
              <a:defRPr/>
            </a:pPr>
            <a:r>
              <a:rPr kumimoji="0" lang="ru-RU" sz="1600" dirty="0">
                <a:solidFill>
                  <a:srgbClr val="002060"/>
                </a:solidFill>
                <a:latin typeface="Arial" charset="0"/>
              </a:rPr>
              <a:t>Свойства жидкости постоянны</a:t>
            </a:r>
          </a:p>
          <a:p>
            <a:pPr marL="342900" indent="-342900" eaLnBrk="1" hangingPunct="1">
              <a:buFontTx/>
              <a:buAutoNum type="arabicPeriod"/>
              <a:defRPr/>
            </a:pPr>
            <a:r>
              <a:rPr kumimoji="0" lang="ru-RU" sz="1600" dirty="0">
                <a:solidFill>
                  <a:srgbClr val="002060"/>
                </a:solidFill>
                <a:latin typeface="Arial" charset="0"/>
              </a:rPr>
              <a:t>На границах области выполняется условие прилипания </a:t>
            </a:r>
            <a:endParaRPr lang="ru-RU" sz="1600" dirty="0">
              <a:solidFill>
                <a:srgbClr val="002060"/>
              </a:solidFill>
              <a:latin typeface="Arial" charset="0"/>
            </a:endParaRPr>
          </a:p>
        </p:txBody>
      </p:sp>
      <p:sp>
        <p:nvSpPr>
          <p:cNvPr id="4" name="Прямоугольник 24">
            <a:extLst>
              <a:ext uri="{FF2B5EF4-FFF2-40B4-BE49-F238E27FC236}">
                <a16:creationId xmlns:a16="http://schemas.microsoft.com/office/drawing/2014/main" id="{D613116A-0C51-467B-AF13-7B77CCBAF972}"/>
              </a:ext>
            </a:extLst>
          </p:cNvPr>
          <p:cNvSpPr>
            <a:spLocks noChangeArrowheads="1"/>
          </p:cNvSpPr>
          <p:nvPr/>
        </p:nvSpPr>
        <p:spPr bwMode="auto">
          <a:xfrm>
            <a:off x="3880758" y="3149600"/>
            <a:ext cx="69215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Выражение уравнений движения через безразмерные величины:</a:t>
            </a:r>
            <a:endParaRPr lang="ru-RU" altLang="ru-RU" sz="1600"/>
          </a:p>
        </p:txBody>
      </p:sp>
      <mc:AlternateContent xmlns:mc="http://schemas.openxmlformats.org/markup-compatibility/2006" xmlns:a14="http://schemas.microsoft.com/office/drawing/2010/main">
        <mc:Choice Requires="a14">
          <p:sp>
            <p:nvSpPr>
              <p:cNvPr id="5" name="Объект 2">
                <a:extLst>
                  <a:ext uri="{FF2B5EF4-FFF2-40B4-BE49-F238E27FC236}">
                    <a16:creationId xmlns:a16="http://schemas.microsoft.com/office/drawing/2014/main" id="{2DE9621C-6D85-461D-93CE-B184460FBE0A}"/>
                  </a:ext>
                </a:extLst>
              </p:cNvPr>
              <p:cNvSpPr txBox="1"/>
              <p:nvPr/>
            </p:nvSpPr>
            <p:spPr bwMode="auto">
              <a:xfrm>
                <a:off x="3949700" y="3434896"/>
                <a:ext cx="7172325" cy="175101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f>
                        <m:fPr>
                          <m:ctrlPr>
                            <a:rPr lang="ru-RU" sz="1800" i="1">
                              <a:solidFill>
                                <a:srgbClr val="000000"/>
                              </a:solidFill>
                              <a:latin typeface="Cambria Math" panose="02040503050406030204" pitchFamily="18" charset="0"/>
                            </a:rPr>
                          </m:ctrlPr>
                        </m:fPr>
                        <m:num>
                          <m:sSubSup>
                            <m:sSubSupPr>
                              <m:ctrlPr>
                                <a:rPr lang="ru-RU" sz="1800" i="1">
                                  <a:solidFill>
                                    <a:srgbClr val="000000"/>
                                  </a:solidFill>
                                  <a:latin typeface="Cambria Math" panose="02040503050406030204" pitchFamily="18" charset="0"/>
                                </a:rPr>
                              </m:ctrlPr>
                            </m:sSubSup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up>
                              <m:r>
                                <a:rPr lang="ru-RU" sz="1800" i="1">
                                  <a:solidFill>
                                    <a:srgbClr val="000000"/>
                                  </a:solidFill>
                                  <a:latin typeface="Cambria Math" panose="02040503050406030204" pitchFamily="18" charset="0"/>
                                </a:rPr>
                                <m:t>2</m:t>
                              </m:r>
                            </m:sup>
                          </m:sSubSup>
                        </m:num>
                        <m:den>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Sup>
                            <m:sSubSupPr>
                              <m:ctrlPr>
                                <a:rPr lang="ru-RU" sz="1800" i="1">
                                  <a:solidFill>
                                    <a:srgbClr val="000000"/>
                                  </a:solidFill>
                                  <a:latin typeface="Cambria Math" panose="02040503050406030204" pitchFamily="18" charset="0"/>
                                </a:rPr>
                              </m:ctrlPr>
                            </m:sSubSupPr>
                            <m:e>
                              <m:r>
                                <a:rPr lang="ru-RU" sz="1800" i="1">
                                  <a:solidFill>
                                    <a:srgbClr val="000000"/>
                                  </a:solidFill>
                                  <a:latin typeface="Cambria Math" panose="02040503050406030204" pitchFamily="18" charset="0"/>
                                </a:rPr>
                                <m:t>𝑝</m:t>
                              </m:r>
                            </m:e>
                            <m:sub>
                              <m:r>
                                <a:rPr lang="ru-RU" sz="1800" i="1">
                                  <a:solidFill>
                                    <a:srgbClr val="000000"/>
                                  </a:solidFill>
                                  <a:latin typeface="Cambria Math" panose="02040503050406030204" pitchFamily="18" charset="0"/>
                                </a:rPr>
                                <m:t>0</m:t>
                              </m:r>
                            </m:sub>
                            <m:sup/>
                          </m:sSubSup>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𝜌</m:t>
                              </m:r>
                            </m:e>
                            <m:sub>
                              <m:r>
                                <a:rPr lang="ru-RU" sz="1800" i="1">
                                  <a:solidFill>
                                    <a:srgbClr val="000000"/>
                                  </a:solidFill>
                                  <a:latin typeface="Cambria Math" panose="02040503050406030204" pitchFamily="18" charset="0"/>
                                </a:rPr>
                                <m:t>ж</m:t>
                              </m:r>
                            </m:sub>
                          </m:sSub>
                          <m:sSup>
                            <m:sSupPr>
                              <m:ctrlPr>
                                <a:rPr lang="ru-RU" sz="1800" i="1">
                                  <a:solidFill>
                                    <a:srgbClr val="000000"/>
                                  </a:solidFill>
                                  <a:latin typeface="Cambria Math" panose="02040503050406030204" pitchFamily="18" charset="0"/>
                                </a:rPr>
                              </m:ctrlPr>
                            </m:sSupPr>
                            <m:e>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e>
                            <m:sup>
                              <m:r>
                                <a:rPr lang="ru-RU" sz="1800" i="1">
                                  <a:solidFill>
                                    <a:srgbClr val="000000"/>
                                  </a:solidFill>
                                  <a:latin typeface="Cambria Math" panose="02040503050406030204" pitchFamily="18" charset="0"/>
                                </a:rPr>
                                <m:t>2</m:t>
                              </m:r>
                            </m:sup>
                          </m:sSup>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𝑝</m:t>
                                  </m:r>
                                </m:e>
                              </m:acc>
                            </m:e>
                            <m:sub>
                              <m:r>
                                <a:rPr lang="ru-RU" sz="1800" i="1">
                                  <a:solidFill>
                                    <a:srgbClr val="000000"/>
                                  </a:solidFill>
                                  <a:latin typeface="Cambria Math" panose="02040503050406030204" pitchFamily="18" charset="0"/>
                                </a:rPr>
                                <m:t>0</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den>
                      </m:f>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e>
                        <m:sub>
                          <m:r>
                            <a:rPr lang="ru-RU" sz="1800" i="1">
                              <a:solidFill>
                                <a:srgbClr val="000000"/>
                              </a:solidFill>
                              <a:latin typeface="Cambria Math" panose="02040503050406030204" pitchFamily="18" charset="0"/>
                            </a:rPr>
                            <m:t>𝜌</m:t>
                          </m:r>
                        </m:sub>
                      </m:sSub>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𝑔</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num>
                        <m:den>
                          <m:sSup>
                            <m:sSupPr>
                              <m:ctrlPr>
                                <a:rPr lang="ru-RU" sz="1800" i="1">
                                  <a:solidFill>
                                    <a:srgbClr val="000000"/>
                                  </a:solidFill>
                                  <a:latin typeface="Cambria Math" panose="02040503050406030204" pitchFamily="18" charset="0"/>
                                </a:rPr>
                              </m:ctrlPr>
                            </m:sSupPr>
                            <m:e>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oMath>
                    <m:oMath xmlns:m="http://schemas.openxmlformats.org/officeDocument/2006/math">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num>
                        <m:den>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𝑡</m:t>
                              </m:r>
                            </m:e>
                            <m:sub>
                              <m:r>
                                <a:rPr lang="ru-RU" sz="1800" i="1">
                                  <a:solidFill>
                                    <a:srgbClr val="000000"/>
                                  </a:solidFill>
                                  <a:latin typeface="Cambria Math" panose="02040503050406030204" pitchFamily="18" charset="0"/>
                                </a:rPr>
                                <m:t>0</m:t>
                              </m:r>
                            </m:sub>
                          </m:sSub>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𝑡</m:t>
                              </m:r>
                            </m:e>
                          </m:acc>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𝜇</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𝜌</m:t>
                              </m:r>
                            </m:e>
                            <m:sub>
                              <m:r>
                                <a:rPr lang="ru-RU" sz="1800" i="1">
                                  <a:solidFill>
                                    <a:srgbClr val="000000"/>
                                  </a:solidFill>
                                  <a:latin typeface="Cambria Math" panose="02040503050406030204" pitchFamily="18" charset="0"/>
                                </a:rPr>
                                <m:t>ж</m:t>
                              </m:r>
                            </m:sub>
                          </m:sSub>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den>
                      </m:f>
                      <m:d>
                        <m:dPr>
                          <m:begChr m:val="["/>
                          <m:endChr m:val="]"/>
                          <m:ctrlPr>
                            <a:rPr lang="ru-RU" sz="1800" i="1">
                              <a:solidFill>
                                <a:srgbClr val="000000"/>
                              </a:solidFill>
                              <a:latin typeface="Cambria Math" panose="02040503050406030204" pitchFamily="18" charset="0"/>
                            </a:rPr>
                          </m:ctrlPr>
                        </m:dPr>
                        <m:e>
                          <m:f>
                            <m:fPr>
                              <m:ctrlPr>
                                <a:rPr lang="ru-RU" sz="1800" i="1">
                                  <a:solidFill>
                                    <a:srgbClr val="000000"/>
                                  </a:solidFill>
                                  <a:latin typeface="Cambria Math" panose="02040503050406030204" pitchFamily="18" charset="0"/>
                                </a:rPr>
                              </m:ctrlPr>
                            </m:fPr>
                            <m:num>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𝑑</m:t>
                                  </m:r>
                                </m:e>
                                <m:sup>
                                  <m:r>
                                    <a:rPr lang="ru-RU" sz="1800" i="1">
                                      <a:solidFill>
                                        <a:srgbClr val="000000"/>
                                      </a:solidFill>
                                      <a:latin typeface="Cambria Math" panose="02040503050406030204" pitchFamily="18" charset="0"/>
                                    </a:rPr>
                                    <m:t>2</m:t>
                                  </m:r>
                                </m:sup>
                              </m:sSup>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sSup>
                                <m:sSupPr>
                                  <m:ctrlPr>
                                    <a:rPr lang="ru-RU" sz="1800" i="1">
                                      <a:solidFill>
                                        <a:srgbClr val="000000"/>
                                      </a:solidFill>
                                      <a:latin typeface="Cambria Math" panose="02040503050406030204" pitchFamily="18" charset="0"/>
                                    </a:rPr>
                                  </m:ctrlPr>
                                </m:sSup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m:t>
                                  </m:r>
                                </m:e>
                                <m:sup>
                                  <m:r>
                                    <a:rPr lang="ru-RU" sz="1800" i="1">
                                      <a:solidFill>
                                        <a:srgbClr val="000000"/>
                                      </a:solidFill>
                                      <a:latin typeface="Cambria Math" panose="02040503050406030204" pitchFamily="18" charset="0"/>
                                    </a:rPr>
                                    <m:t>2</m:t>
                                  </m:r>
                                </m:sup>
                              </m:sSup>
                            </m:den>
                          </m:f>
                        </m:e>
                      </m:d>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𝑓</m:t>
                          </m:r>
                        </m:e>
                        <m:sub>
                          <m:r>
                            <a:rPr lang="ru-RU" sz="1800" i="1">
                              <a:solidFill>
                                <a:srgbClr val="000000"/>
                              </a:solidFill>
                              <a:latin typeface="Cambria Math" panose="02040503050406030204" pitchFamily="18" charset="0"/>
                            </a:rPr>
                            <m:t>𝜙</m:t>
                          </m:r>
                        </m:sub>
                      </m:sSub>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𝑔</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num>
                        <m:den>
                          <m:sSup>
                            <m:sSupPr>
                              <m:ctrlPr>
                                <a:rPr lang="ru-RU" sz="1800" i="1">
                                  <a:solidFill>
                                    <a:srgbClr val="000000"/>
                                  </a:solidFill>
                                  <a:latin typeface="Cambria Math" panose="02040503050406030204" pitchFamily="18" charset="0"/>
                                </a:rPr>
                              </m:ctrlPr>
                            </m:sSupPr>
                            <m:e>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oMath>
                  </m:oMathPara>
                </a14:m>
                <a:endParaRPr lang="ru-RU" sz="1800" dirty="0"/>
              </a:p>
            </p:txBody>
          </p:sp>
        </mc:Choice>
        <mc:Fallback xmlns="">
          <p:sp>
            <p:nvSpPr>
              <p:cNvPr id="5" name="Объект 2">
                <a:extLst>
                  <a:ext uri="{FF2B5EF4-FFF2-40B4-BE49-F238E27FC236}">
                    <a16:creationId xmlns:a16="http://schemas.microsoft.com/office/drawing/2014/main" id="{2DE9621C-6D85-461D-93CE-B184460FBE0A}"/>
                  </a:ext>
                </a:extLst>
              </p:cNvPr>
              <p:cNvSpPr txBox="1">
                <a:spLocks noRot="1" noChangeAspect="1" noMove="1" noResize="1" noEditPoints="1" noAdjustHandles="1" noChangeArrowheads="1" noChangeShapeType="1" noTextEdit="1"/>
              </p:cNvSpPr>
              <p:nvPr/>
            </p:nvSpPr>
            <p:spPr bwMode="auto">
              <a:xfrm>
                <a:off x="3949700" y="3434896"/>
                <a:ext cx="7172325" cy="1751013"/>
              </a:xfrm>
              <a:prstGeom prst="rect">
                <a:avLst/>
              </a:prstGeom>
              <a:blipFill>
                <a:blip r:embed="rId5"/>
                <a:stretch>
                  <a:fillRect/>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5" name="Объект 1">
                <a:extLst>
                  <a:ext uri="{FF2B5EF4-FFF2-40B4-BE49-F238E27FC236}">
                    <a16:creationId xmlns:a16="http://schemas.microsoft.com/office/drawing/2014/main" id="{8EE58516-56E9-4145-BBBE-7AC7041ABBD9}"/>
                  </a:ext>
                </a:extLst>
              </p:cNvPr>
              <p:cNvSpPr txBox="1"/>
              <p:nvPr/>
            </p:nvSpPr>
            <p:spPr bwMode="auto">
              <a:xfrm>
                <a:off x="3949020" y="5034090"/>
                <a:ext cx="5748337" cy="1685925"/>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f>
                        <m:fPr>
                          <m:ctrlPr>
                            <a:rPr lang="ru-RU" sz="1800" i="1">
                              <a:solidFill>
                                <a:srgbClr val="000000"/>
                              </a:solidFill>
                              <a:latin typeface="Cambria Math" panose="02040503050406030204" pitchFamily="18" charset="0"/>
                            </a:rPr>
                          </m:ctrlPr>
                        </m:fPr>
                        <m:num>
                          <m:sSubSup>
                            <m:sSubSupPr>
                              <m:ctrlPr>
                                <a:rPr lang="ru-RU" sz="1800" i="1">
                                  <a:solidFill>
                                    <a:srgbClr val="000000"/>
                                  </a:solidFill>
                                  <a:latin typeface="Cambria Math" panose="02040503050406030204" pitchFamily="18" charset="0"/>
                                </a:rPr>
                              </m:ctrlPr>
                            </m:sSubSup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up>
                              <m:r>
                                <a:rPr lang="ru-RU" sz="1800" i="1">
                                  <a:solidFill>
                                    <a:srgbClr val="000000"/>
                                  </a:solidFill>
                                  <a:latin typeface="Cambria Math" panose="02040503050406030204" pitchFamily="18" charset="0"/>
                                </a:rPr>
                                <m:t>2</m:t>
                              </m:r>
                            </m:sup>
                          </m:sSubSup>
                        </m:num>
                        <m:den>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den>
                      </m:f>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𝐸𝑢</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𝑝</m:t>
                                  </m:r>
                                </m:e>
                              </m:acc>
                            </m:e>
                            <m:sub>
                              <m:r>
                                <a:rPr lang="ru-RU" sz="1800" i="1">
                                  <a:solidFill>
                                    <a:srgbClr val="000000"/>
                                  </a:solidFill>
                                  <a:latin typeface="Cambria Math" panose="02040503050406030204" pitchFamily="18" charset="0"/>
                                </a:rPr>
                                <m:t>0</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den>
                      </m:f>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e>
                        <m:sub>
                          <m:r>
                            <a:rPr lang="ru-RU" sz="1800" i="1">
                              <a:solidFill>
                                <a:srgbClr val="000000"/>
                              </a:solidFill>
                              <a:latin typeface="Cambria Math" panose="02040503050406030204" pitchFamily="18" charset="0"/>
                            </a:rPr>
                            <m:t>𝜌</m:t>
                          </m:r>
                        </m:sub>
                      </m:sSub>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r>
                            <a:rPr lang="ru-RU" sz="1800" i="1">
                              <a:solidFill>
                                <a:srgbClr val="000000"/>
                              </a:solidFill>
                              <a:latin typeface="Cambria Math" panose="02040503050406030204" pitchFamily="18" charset="0"/>
                            </a:rPr>
                            <m:t>𝐹𝑟</m:t>
                          </m:r>
                        </m:den>
                      </m:f>
                      <m:r>
                        <a:rPr lang="ru-RU" sz="1800" i="1">
                          <a:solidFill>
                            <a:srgbClr val="000000"/>
                          </a:solidFill>
                          <a:latin typeface="Cambria Math" panose="02040503050406030204" pitchFamily="18" charset="0"/>
                        </a:rPr>
                        <m:t>,</m:t>
                      </m:r>
                    </m:oMath>
                    <m:oMath xmlns:m="http://schemas.openxmlformats.org/officeDocument/2006/math">
                      <m:r>
                        <a:rPr lang="ru-RU" sz="1800" i="1">
                          <a:solidFill>
                            <a:srgbClr val="000000"/>
                          </a:solidFill>
                          <a:latin typeface="Cambria Math" panose="02040503050406030204" pitchFamily="18" charset="0"/>
                        </a:rPr>
                        <m:t>𝑆h</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𝑡</m:t>
                              </m:r>
                            </m:e>
                          </m:acc>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r>
                            <m:rPr>
                              <m:sty m:val="p"/>
                            </m:rPr>
                            <a:rPr lang="ru-RU" sz="1800" i="0">
                              <a:solidFill>
                                <a:srgbClr val="000000"/>
                              </a:solidFill>
                              <a:latin typeface="Cambria Math" panose="02040503050406030204" pitchFamily="18" charset="0"/>
                            </a:rPr>
                            <m:t>Re</m:t>
                          </m:r>
                          <m:sSub>
                            <m:sSubPr>
                              <m:ctrlPr>
                                <a:rPr lang="ru-RU" sz="1800" i="1">
                                  <a:solidFill>
                                    <a:srgbClr val="000000"/>
                                  </a:solidFill>
                                  <a:latin typeface="Cambria Math" panose="02040503050406030204" pitchFamily="18" charset="0"/>
                                </a:rPr>
                              </m:ctrlPr>
                            </m:sSubPr>
                            <m:e>
                              <m:d>
                                <m:dPr>
                                  <m:begChr m:val="["/>
                                  <m:endChr m:val="]"/>
                                  <m:ctrlPr>
                                    <a:rPr lang="ru-RU" sz="1800" i="1">
                                      <a:solidFill>
                                        <a:srgbClr val="000000"/>
                                      </a:solidFill>
                                      <a:latin typeface="Cambria Math" panose="02040503050406030204" pitchFamily="18" charset="0"/>
                                    </a:rPr>
                                  </m:ctrlPr>
                                </m:dPr>
                                <m:e>
                                  <m:f>
                                    <m:fPr>
                                      <m:ctrlPr>
                                        <a:rPr lang="ru-RU" sz="1800" i="1">
                                          <a:solidFill>
                                            <a:srgbClr val="000000"/>
                                          </a:solidFill>
                                          <a:latin typeface="Cambria Math" panose="02040503050406030204" pitchFamily="18" charset="0"/>
                                        </a:rPr>
                                      </m:ctrlPr>
                                    </m:fPr>
                                    <m:num>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𝑑</m:t>
                                          </m:r>
                                        </m:e>
                                        <m:sup>
                                          <m:r>
                                            <a:rPr lang="ru-RU" sz="1800" i="1">
                                              <a:solidFill>
                                                <a:srgbClr val="000000"/>
                                              </a:solidFill>
                                              <a:latin typeface="Cambria Math" panose="02040503050406030204" pitchFamily="18" charset="0"/>
                                            </a:rPr>
                                            <m:t>2</m:t>
                                          </m:r>
                                        </m:sup>
                                      </m:sSup>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sSup>
                                        <m:sSupPr>
                                          <m:ctrlPr>
                                            <a:rPr lang="ru-RU" sz="1800" i="1">
                                              <a:solidFill>
                                                <a:srgbClr val="000000"/>
                                              </a:solidFill>
                                              <a:latin typeface="Cambria Math" panose="02040503050406030204" pitchFamily="18" charset="0"/>
                                            </a:rPr>
                                          </m:ctrlPr>
                                        </m:sSup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m:t>
                                          </m:r>
                                        </m:e>
                                        <m:sup>
                                          <m:r>
                                            <a:rPr lang="ru-RU" sz="1800" i="1">
                                              <a:solidFill>
                                                <a:srgbClr val="000000"/>
                                              </a:solidFill>
                                              <a:latin typeface="Cambria Math" panose="02040503050406030204" pitchFamily="18" charset="0"/>
                                            </a:rPr>
                                            <m:t>2</m:t>
                                          </m:r>
                                        </m:sup>
                                      </m:sSup>
                                    </m:den>
                                  </m:f>
                                </m:e>
                              </m:d>
                            </m:e>
                            <m:sub>
                              <m:r>
                                <a:rPr lang="ru-RU" sz="1800" i="1">
                                  <a:solidFill>
                                    <a:srgbClr val="000000"/>
                                  </a:solidFill>
                                  <a:latin typeface="Cambria Math" panose="02040503050406030204" pitchFamily="18" charset="0"/>
                                </a:rPr>
                                <m:t>𝜙</m:t>
                              </m:r>
                            </m:sub>
                          </m:sSub>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r>
                                <a:rPr lang="ru-RU" sz="1800" i="1">
                                  <a:solidFill>
                                    <a:srgbClr val="000000"/>
                                  </a:solidFill>
                                  <a:latin typeface="Cambria Math" panose="02040503050406030204" pitchFamily="18" charset="0"/>
                                </a:rPr>
                                <m:t>𝐹𝑟</m:t>
                              </m:r>
                            </m:den>
                          </m:f>
                        </m:den>
                      </m:f>
                    </m:oMath>
                  </m:oMathPara>
                </a14:m>
                <a:endParaRPr lang="ru-RU" sz="1800" dirty="0"/>
              </a:p>
            </p:txBody>
          </p:sp>
        </mc:Choice>
        <mc:Fallback xmlns="">
          <p:sp>
            <p:nvSpPr>
              <p:cNvPr id="25" name="Объект 1">
                <a:extLst>
                  <a:ext uri="{FF2B5EF4-FFF2-40B4-BE49-F238E27FC236}">
                    <a16:creationId xmlns:a16="http://schemas.microsoft.com/office/drawing/2014/main" id="{8EE58516-56E9-4145-BBBE-7AC7041ABBD9}"/>
                  </a:ext>
                </a:extLst>
              </p:cNvPr>
              <p:cNvSpPr txBox="1">
                <a:spLocks noRot="1" noChangeAspect="1" noMove="1" noResize="1" noEditPoints="1" noAdjustHandles="1" noChangeArrowheads="1" noChangeShapeType="1" noTextEdit="1"/>
              </p:cNvSpPr>
              <p:nvPr/>
            </p:nvSpPr>
            <p:spPr bwMode="auto">
              <a:xfrm>
                <a:off x="3949020" y="5034090"/>
                <a:ext cx="5748337" cy="1685925"/>
              </a:xfrm>
              <a:prstGeom prst="rect">
                <a:avLst/>
              </a:prstGeom>
              <a:blipFill>
                <a:blip r:embed="rId6"/>
                <a:stretch>
                  <a:fillRect b="-2174"/>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385553040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p:txBody>
      </p:sp>
      <p:sp>
        <p:nvSpPr>
          <p:cNvPr id="5" name="Скругленный прямоугольник 4"/>
          <p:cNvSpPr/>
          <p:nvPr/>
        </p:nvSpPr>
        <p:spPr bwMode="auto">
          <a:xfrm>
            <a:off x="361303" y="2603946"/>
            <a:ext cx="9893040" cy="470899"/>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899739"/>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05570" y="1022577"/>
            <a:ext cx="6152515" cy="2703830"/>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2" name="Прямоугольник 24">
            <a:extLst>
              <a:ext uri="{FF2B5EF4-FFF2-40B4-BE49-F238E27FC236}">
                <a16:creationId xmlns:a16="http://schemas.microsoft.com/office/drawing/2014/main" id="{7384CFE1-D3AF-4A2D-A8D6-A72896E6CFE1}"/>
              </a:ext>
            </a:extLst>
          </p:cNvPr>
          <p:cNvSpPr>
            <a:spLocks noChangeArrowheads="1"/>
          </p:cNvSpPr>
          <p:nvPr/>
        </p:nvSpPr>
        <p:spPr bwMode="auto">
          <a:xfrm>
            <a:off x="4253820" y="1022577"/>
            <a:ext cx="66407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Рассматривается задача о течении вязкой жидкости между </a:t>
            </a:r>
          </a:p>
          <a:p>
            <a:pPr eaLnBrk="1" hangingPunct="1">
              <a:spcBef>
                <a:spcPct val="0"/>
              </a:spcBef>
              <a:buClrTx/>
              <a:buFontTx/>
              <a:buNone/>
            </a:pPr>
            <a:r>
              <a:rPr kumimoji="0" lang="ru-RU" altLang="ru-RU" sz="1600" b="1" i="1" dirty="0">
                <a:solidFill>
                  <a:srgbClr val="0070C0"/>
                </a:solidFill>
              </a:rPr>
              <a:t>несоосными цилиндрами применительно к ПЖТ</a:t>
            </a:r>
            <a:endParaRPr lang="ru-RU" altLang="ru-RU" sz="1600" dirty="0"/>
          </a:p>
        </p:txBody>
      </p:sp>
      <p:sp>
        <p:nvSpPr>
          <p:cNvPr id="4" name="Прямоугольник 24">
            <a:extLst>
              <a:ext uri="{FF2B5EF4-FFF2-40B4-BE49-F238E27FC236}">
                <a16:creationId xmlns:a16="http://schemas.microsoft.com/office/drawing/2014/main" id="{A1603D5F-3166-4162-84D5-559162A77D0A}"/>
              </a:ext>
            </a:extLst>
          </p:cNvPr>
          <p:cNvSpPr>
            <a:spLocks noChangeArrowheads="1"/>
          </p:cNvSpPr>
          <p:nvPr/>
        </p:nvSpPr>
        <p:spPr bwMode="auto">
          <a:xfrm>
            <a:off x="305570" y="3837667"/>
            <a:ext cx="11614287" cy="1569660"/>
          </a:xfrm>
          <a:prstGeom prst="rect">
            <a:avLst/>
          </a:prstGeom>
          <a:noFill/>
          <a:ln>
            <a:noFill/>
          </a:ln>
        </p:spPr>
        <p:txBody>
          <a:bodyPr wrap="square">
            <a:spAutoFit/>
          </a:bodyPr>
          <a:lstStyle/>
          <a:p>
            <a:pPr eaLnBrk="1" hangingPunct="1">
              <a:defRPr/>
            </a:pPr>
            <a:r>
              <a:rPr kumimoji="0" lang="ru-RU" sz="1600" dirty="0">
                <a:solidFill>
                  <a:srgbClr val="002060"/>
                </a:solidFill>
                <a:latin typeface="Arial" charset="0"/>
              </a:rPr>
              <a:t>Концептуальная модель:</a:t>
            </a:r>
          </a:p>
          <a:p>
            <a:pPr marL="342900" indent="-342900" eaLnBrk="1" hangingPunct="1">
              <a:buFontTx/>
              <a:buAutoNum type="arabicPeriod"/>
              <a:defRPr/>
            </a:pPr>
            <a:r>
              <a:rPr kumimoji="0" lang="ru-RU" sz="1600" dirty="0">
                <a:solidFill>
                  <a:srgbClr val="002060"/>
                </a:solidFill>
                <a:latin typeface="Arial" charset="0"/>
              </a:rPr>
              <a:t>Свойства жидкости постоянны</a:t>
            </a:r>
          </a:p>
          <a:p>
            <a:pPr marL="342900" indent="-342900" eaLnBrk="1" hangingPunct="1">
              <a:buFontTx/>
              <a:buAutoNum type="arabicPeriod"/>
              <a:defRPr/>
            </a:pPr>
            <a:r>
              <a:rPr kumimoji="0" lang="ru-RU" sz="1600" dirty="0">
                <a:solidFill>
                  <a:srgbClr val="002060"/>
                </a:solidFill>
                <a:latin typeface="Arial" charset="0"/>
              </a:rPr>
              <a:t>На жестких границах области выполняется условие прилипания</a:t>
            </a:r>
          </a:p>
          <a:p>
            <a:pPr marL="342900" indent="-342900" eaLnBrk="1" hangingPunct="1">
              <a:buFontTx/>
              <a:buAutoNum type="arabicPeriod"/>
              <a:defRPr/>
            </a:pPr>
            <a:r>
              <a:rPr kumimoji="0" lang="ru-RU" sz="1600" dirty="0">
                <a:solidFill>
                  <a:srgbClr val="002060"/>
                </a:solidFill>
                <a:latin typeface="Arial" charset="0"/>
              </a:rPr>
              <a:t>Внутренний цилиндр совершает колебания в плоскости, перпендикулярной осям цилиндров</a:t>
            </a:r>
            <a:endParaRPr kumimoji="0" lang="en-US" sz="1600" dirty="0">
              <a:solidFill>
                <a:srgbClr val="002060"/>
              </a:solidFill>
              <a:latin typeface="Arial" charset="0"/>
            </a:endParaRPr>
          </a:p>
          <a:p>
            <a:pPr marL="342900" indent="-342900" eaLnBrk="1" hangingPunct="1">
              <a:buFontTx/>
              <a:buAutoNum type="arabicPeriod"/>
              <a:defRPr/>
            </a:pPr>
            <a:r>
              <a:rPr kumimoji="0" lang="ru-RU" sz="1600" dirty="0">
                <a:solidFill>
                  <a:srgbClr val="002060"/>
                </a:solidFill>
                <a:latin typeface="Arial" charset="0"/>
              </a:rPr>
              <a:t>Массовые силы, силы инерции, некоторые составляющие вязких сил, а также радиальная составляющая скорости движения жидкости малы (результат анализа безразмерных уравнений, выполненный </a:t>
            </a:r>
            <a:r>
              <a:rPr kumimoji="0" lang="ru-RU" sz="1600" dirty="0" err="1">
                <a:solidFill>
                  <a:srgbClr val="002060"/>
                </a:solidFill>
                <a:latin typeface="Arial" charset="0"/>
              </a:rPr>
              <a:t>О.Рейнольдсом</a:t>
            </a:r>
            <a:r>
              <a:rPr kumimoji="0" lang="ru-RU" sz="1600" dirty="0">
                <a:solidFill>
                  <a:srgbClr val="002060"/>
                </a:solidFill>
                <a:latin typeface="Arial" charset="0"/>
              </a:rPr>
              <a:t>)</a:t>
            </a:r>
          </a:p>
        </p:txBody>
      </p:sp>
    </p:spTree>
    <p:extLst>
      <p:ext uri="{BB962C8B-B14F-4D97-AF65-F5344CB8AC3E}">
        <p14:creationId xmlns:p14="http://schemas.microsoft.com/office/powerpoint/2010/main" val="378657563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6775766" y="1022577"/>
            <a:ext cx="5078006" cy="584775"/>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Согласно вышеназванным допущениям Рейнольдса, уравнения движения принимают вид:</a:t>
            </a:r>
            <a:endParaRPr lang="ru-RU" dirty="0"/>
          </a:p>
        </p:txBody>
      </p:sp>
      <p:sp>
        <p:nvSpPr>
          <p:cNvPr id="13" name="TextBox 12">
            <a:extLst>
              <a:ext uri="{FF2B5EF4-FFF2-40B4-BE49-F238E27FC236}">
                <a16:creationId xmlns:a16="http://schemas.microsoft.com/office/drawing/2014/main" id="{AD8B8A8E-28B1-4204-BDA7-8AD97E13FE56}"/>
              </a:ext>
            </a:extLst>
          </p:cNvPr>
          <p:cNvSpPr txBox="1"/>
          <p:nvPr/>
        </p:nvSpPr>
        <p:spPr>
          <a:xfrm>
            <a:off x="208190" y="4521966"/>
            <a:ext cx="6164034" cy="338554"/>
          </a:xfrm>
          <a:prstGeom prst="rect">
            <a:avLst/>
          </a:prstGeom>
          <a:noFill/>
        </p:spPr>
        <p:txBody>
          <a:bodyPr wrap="square">
            <a:spAutoFit/>
          </a:bodyPr>
          <a:lstStyle/>
          <a:p>
            <a:r>
              <a:rPr lang="ru-RU" dirty="0">
                <a:ea typeface="Calibri" panose="020F0502020204030204" pitchFamily="34" charset="0"/>
              </a:rPr>
              <a:t>Г</a:t>
            </a:r>
            <a:r>
              <a:rPr lang="ru-RU" sz="1600" dirty="0">
                <a:effectLst/>
                <a:latin typeface="Times New Roman" panose="02020603050405020304" pitchFamily="18" charset="0"/>
                <a:ea typeface="Calibri" panose="020F0502020204030204" pitchFamily="34" charset="0"/>
              </a:rPr>
              <a:t>раничные условия для компонент скорости среды:</a:t>
            </a:r>
            <a:endParaRPr lang="ru-RU" dirty="0"/>
          </a:p>
        </p:txBody>
      </p:sp>
      <p:sp>
        <p:nvSpPr>
          <p:cNvPr id="15" name="TextBox 14">
            <a:extLst>
              <a:ext uri="{FF2B5EF4-FFF2-40B4-BE49-F238E27FC236}">
                <a16:creationId xmlns:a16="http://schemas.microsoft.com/office/drawing/2014/main" id="{4449967F-77A2-4978-A623-9B635A09B06B}"/>
              </a:ext>
            </a:extLst>
          </p:cNvPr>
          <p:cNvSpPr txBox="1"/>
          <p:nvPr/>
        </p:nvSpPr>
        <p:spPr>
          <a:xfrm>
            <a:off x="208190" y="5142058"/>
            <a:ext cx="6164034"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Дополнительные соотношения:</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C48A1A-4EE4-469F-A3E0-861BB1272107}"/>
                  </a:ext>
                </a:extLst>
              </p:cNvPr>
              <p:cNvSpPr txBox="1"/>
              <p:nvPr/>
            </p:nvSpPr>
            <p:spPr>
              <a:xfrm>
                <a:off x="5689738" y="1606042"/>
                <a:ext cx="6164034" cy="17780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ru-RU" i="1" smtClean="0">
                              <a:latin typeface="Cambria Math" panose="02040503050406030204" pitchFamily="18" charset="0"/>
                            </a:rPr>
                          </m:ctrlPr>
                        </m:eqArrPr>
                        <m:e>
                          <m:r>
                            <a:rPr lang="ru-RU">
                              <a:latin typeface="Cambria Math" panose="02040503050406030204" pitchFamily="18" charset="0"/>
                            </a:rPr>
                            <m:t>&amp;</m:t>
                          </m:r>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r>
                            <a:rPr lang="ru-RU" i="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d>
                            <m:dPr>
                              <m:ctrlPr>
                                <a:rPr lang="ru-RU" i="1">
                                  <a:latin typeface="Cambria Math" panose="02040503050406030204" pitchFamily="18" charset="0"/>
                                </a:rPr>
                              </m:ctrlPr>
                            </m:dPr>
                            <m:e>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𝑣</m:t>
                                      </m:r>
                                    </m:e>
                                    <m:sub>
                                      <m:r>
                                        <a:rPr lang="ru-RU" i="0">
                                          <a:latin typeface="Cambria Math" panose="02040503050406030204" pitchFamily="18" charset="0"/>
                                        </a:rPr>
                                        <m:t>1</m:t>
                                      </m:r>
                                    </m:sub>
                                  </m:sSub>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e>
                          </m:d>
                          <m:r>
                            <a:rPr lang="ru-RU" i="0">
                              <a:latin typeface="Cambria Math" panose="02040503050406030204" pitchFamily="18" charset="0"/>
                            </a:rPr>
                            <m:t>;</m:t>
                          </m:r>
                        </m:e>
                        <m:e>
                          <m:r>
                            <a:rPr lang="ru-RU" i="0">
                              <a:latin typeface="Cambria Math" panose="02040503050406030204" pitchFamily="18" charset="0"/>
                            </a:rPr>
                            <m:t>&amp;</m:t>
                          </m:r>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r>
                            <a:rPr lang="ru-RU" i="0">
                              <a:latin typeface="Cambria Math" panose="02040503050406030204" pitchFamily="18" charset="0"/>
                            </a:rPr>
                            <m:t>=0;</m:t>
                          </m:r>
                        </m:e>
                        <m:e>
                          <m:r>
                            <a:rPr lang="ru-RU" i="0">
                              <a:latin typeface="Cambria Math" panose="02040503050406030204" pitchFamily="18" charset="0"/>
                            </a:rPr>
                            <m:t>&amp;</m:t>
                          </m:r>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r>
                            <a:rPr lang="ru-RU" i="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d>
                            <m:dPr>
                              <m:ctrlPr>
                                <a:rPr lang="ru-RU" i="1">
                                  <a:latin typeface="Cambria Math" panose="02040503050406030204" pitchFamily="18" charset="0"/>
                                </a:rPr>
                              </m:ctrlPr>
                            </m:dPr>
                            <m:e>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𝑣</m:t>
                                      </m:r>
                                    </m:e>
                                    <m:sub>
                                      <m:r>
                                        <a:rPr lang="ru-RU" i="0">
                                          <a:latin typeface="Cambria Math" panose="02040503050406030204" pitchFamily="18" charset="0"/>
                                        </a:rPr>
                                        <m:t>3</m:t>
                                      </m:r>
                                    </m:sub>
                                  </m:sSub>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e>
                          </m:d>
                          <m:r>
                            <a:rPr lang="ru-RU" i="0">
                              <a:latin typeface="Cambria Math" panose="02040503050406030204" pitchFamily="18" charset="0"/>
                            </a:rPr>
                            <m:t>.</m:t>
                          </m:r>
                        </m:e>
                      </m:eqArr>
                    </m:oMath>
                  </m:oMathPara>
                </a14:m>
                <a:endParaRPr lang="ru-RU" dirty="0"/>
              </a:p>
            </p:txBody>
          </p:sp>
        </mc:Choice>
        <mc:Fallback xmlns="">
          <p:sp>
            <p:nvSpPr>
              <p:cNvPr id="21" name="TextBox 20">
                <a:extLst>
                  <a:ext uri="{FF2B5EF4-FFF2-40B4-BE49-F238E27FC236}">
                    <a16:creationId xmlns:a16="http://schemas.microsoft.com/office/drawing/2014/main" id="{0CC48A1A-4EE4-469F-A3E0-861BB1272107}"/>
                  </a:ext>
                </a:extLst>
              </p:cNvPr>
              <p:cNvSpPr txBox="1">
                <a:spLocks noRot="1" noChangeAspect="1" noMove="1" noResize="1" noEditPoints="1" noAdjustHandles="1" noChangeArrowheads="1" noChangeShapeType="1" noTextEdit="1"/>
              </p:cNvSpPr>
              <p:nvPr/>
            </p:nvSpPr>
            <p:spPr>
              <a:xfrm>
                <a:off x="5689738" y="1606042"/>
                <a:ext cx="6164034" cy="1778051"/>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0C4AA5D-494D-4387-89A3-C59CD38BD56C}"/>
                  </a:ext>
                </a:extLst>
              </p:cNvPr>
              <p:cNvSpPr txBox="1"/>
              <p:nvPr/>
            </p:nvSpPr>
            <p:spPr>
              <a:xfrm>
                <a:off x="3339192" y="4549443"/>
                <a:ext cx="6164034"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ru-RU" i="1" smtClean="0">
                              <a:latin typeface="Cambria Math" panose="02040503050406030204" pitchFamily="18" charset="0"/>
                            </a:rPr>
                          </m:ctrlPr>
                        </m:mPr>
                        <m:mr>
                          <m:e>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r>
                              <a:rPr lang="ru-RU" i="0">
                                <a:latin typeface="Cambria Math" panose="02040503050406030204" pitchFamily="18" charset="0"/>
                              </a:rPr>
                              <m:t>=0:</m:t>
                            </m:r>
                          </m:e>
                          <m:e>
                            <m:sSub>
                              <m:sSubPr>
                                <m:ctrlPr>
                                  <a:rPr lang="ru-RU" i="1">
                                    <a:latin typeface="Cambria Math" panose="02040503050406030204" pitchFamily="18" charset="0"/>
                                  </a:rPr>
                                </m:ctrlPr>
                              </m:sSubPr>
                              <m:e>
                                <m:r>
                                  <a:rPr lang="ru-RU" i="1">
                                    <a:latin typeface="Cambria Math" panose="02040503050406030204" pitchFamily="18" charset="0"/>
                                  </a:rPr>
                                  <m:t>𝑣</m:t>
                                </m:r>
                              </m:e>
                              <m:sub>
                                <m:r>
                                  <a:rPr lang="ru-RU" i="1">
                                    <a:latin typeface="Cambria Math" panose="02040503050406030204" pitchFamily="18" charset="0"/>
                                  </a:rPr>
                                  <m:t>𝑖</m:t>
                                </m:r>
                              </m:sub>
                            </m:sSub>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1">
                                    <a:latin typeface="Cambria Math" panose="02040503050406030204" pitchFamily="18" charset="0"/>
                                  </a:rPr>
                                  <m:t>𝑖</m:t>
                                </m:r>
                              </m:sub>
                            </m:sSub>
                          </m:e>
                        </m:mr>
                      </m:m>
                      <m:r>
                        <a:rPr lang="ru-RU" i="0">
                          <a:latin typeface="Cambria Math" panose="02040503050406030204" pitchFamily="18" charset="0"/>
                        </a:rPr>
                        <m:t>;</m:t>
                      </m:r>
                      <m:m>
                        <m:mPr>
                          <m:plcHide m:val="on"/>
                          <m:mcs>
                            <m:mc>
                              <m:mcPr>
                                <m:count m:val="2"/>
                                <m:mcJc m:val="center"/>
                              </m:mcPr>
                            </m:mc>
                          </m:mcs>
                          <m:ctrlPr>
                            <a:rPr lang="ru-RU" i="1">
                              <a:latin typeface="Cambria Math" panose="02040503050406030204" pitchFamily="18" charset="0"/>
                            </a:rPr>
                          </m:ctrlPr>
                        </m:mPr>
                        <m:mr>
                          <m:e>
                            <m:sSub>
                              <m:sSubPr>
                                <m:ctrlPr>
                                  <a:rPr lang="ru-RU" i="1">
                                    <a:latin typeface="Cambria Math" panose="02040503050406030204" pitchFamily="18" charset="0"/>
                                  </a:rPr>
                                </m:ctrlPr>
                              </m:sSubPr>
                              <m:e>
                                <m:r>
                                  <a:rPr lang="ru-RU" b="0" i="1" smtClean="0">
                                    <a:latin typeface="Cambria Math" panose="02040503050406030204" pitchFamily="18" charset="0"/>
                                  </a:rPr>
                                  <m:t>    </m:t>
                                </m:r>
                                <m:r>
                                  <a:rPr lang="ru-RU" i="1">
                                    <a:latin typeface="Cambria Math" panose="02040503050406030204" pitchFamily="18" charset="0"/>
                                  </a:rPr>
                                  <m:t>𝑥</m:t>
                                </m:r>
                              </m:e>
                              <m:sub>
                                <m:r>
                                  <a:rPr lang="ru-RU" i="0">
                                    <a:latin typeface="Cambria Math" panose="02040503050406030204" pitchFamily="18" charset="0"/>
                                  </a:rPr>
                                  <m:t>2</m:t>
                                </m:r>
                              </m:sub>
                            </m:sSub>
                            <m:r>
                              <a:rPr lang="ru-RU" i="0">
                                <a:latin typeface="Cambria Math" panose="02040503050406030204" pitchFamily="18" charset="0"/>
                              </a:rPr>
                              <m:t>=</m:t>
                            </m:r>
                            <m:r>
                              <a:rPr lang="ru-RU" i="1">
                                <a:latin typeface="Cambria Math" panose="02040503050406030204" pitchFamily="18" charset="0"/>
                              </a:rPr>
                              <m:t>h</m:t>
                            </m:r>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𝑣</m:t>
                                </m:r>
                              </m:e>
                              <m:sub>
                                <m:r>
                                  <a:rPr lang="ru-RU" i="1">
                                    <a:latin typeface="Cambria Math" panose="02040503050406030204" pitchFamily="18" charset="0"/>
                                  </a:rPr>
                                  <m:t>𝑖</m:t>
                                </m:r>
                              </m:sub>
                            </m:sSub>
                            <m:r>
                              <a:rPr lang="ru-RU" i="0">
                                <a:latin typeface="Cambria Math" panose="02040503050406030204" pitchFamily="18" charset="0"/>
                              </a:rPr>
                              <m:t>=0</m:t>
                            </m:r>
                          </m:e>
                        </m:mr>
                      </m:m>
                      <m:r>
                        <a:rPr lang="ru-RU" i="0">
                          <a:latin typeface="Cambria Math" panose="02040503050406030204" pitchFamily="18" charset="0"/>
                        </a:rPr>
                        <m:t>;</m:t>
                      </m:r>
                    </m:oMath>
                  </m:oMathPara>
                </a14:m>
                <a:endParaRPr lang="ru-RU" dirty="0"/>
              </a:p>
            </p:txBody>
          </p:sp>
        </mc:Choice>
        <mc:Fallback xmlns="">
          <p:sp>
            <p:nvSpPr>
              <p:cNvPr id="23" name="TextBox 22">
                <a:extLst>
                  <a:ext uri="{FF2B5EF4-FFF2-40B4-BE49-F238E27FC236}">
                    <a16:creationId xmlns:a16="http://schemas.microsoft.com/office/drawing/2014/main" id="{00C4AA5D-494D-4387-89A3-C59CD38BD56C}"/>
                  </a:ext>
                </a:extLst>
              </p:cNvPr>
              <p:cNvSpPr txBox="1">
                <a:spLocks noRot="1" noChangeAspect="1" noMove="1" noResize="1" noEditPoints="1" noAdjustHandles="1" noChangeArrowheads="1" noChangeShapeType="1" noTextEdit="1"/>
              </p:cNvSpPr>
              <p:nvPr/>
            </p:nvSpPr>
            <p:spPr>
              <a:xfrm>
                <a:off x="3339192" y="4549443"/>
                <a:ext cx="6164034" cy="338554"/>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2F09866-5BEF-4CF7-ABC4-45C7B5598710}"/>
                  </a:ext>
                </a:extLst>
              </p:cNvPr>
              <p:cNvSpPr txBox="1"/>
              <p:nvPr/>
            </p:nvSpPr>
            <p:spPr>
              <a:xfrm>
                <a:off x="3163661" y="5080919"/>
                <a:ext cx="6164034" cy="460832"/>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rPr>
                      <m:t>h</m:t>
                    </m:r>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rPr>
                          <m:t>h</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𝑠𝑖𝑛</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𝑐𝑜𝑠</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25" name="TextBox 24">
                <a:extLst>
                  <a:ext uri="{FF2B5EF4-FFF2-40B4-BE49-F238E27FC236}">
                    <a16:creationId xmlns:a16="http://schemas.microsoft.com/office/drawing/2014/main" id="{D2F09866-5BEF-4CF7-ABC4-45C7B5598710}"/>
                  </a:ext>
                </a:extLst>
              </p:cNvPr>
              <p:cNvSpPr txBox="1">
                <a:spLocks noRot="1" noChangeAspect="1" noMove="1" noResize="1" noEditPoints="1" noAdjustHandles="1" noChangeArrowheads="1" noChangeShapeType="1" noTextEdit="1"/>
              </p:cNvSpPr>
              <p:nvPr/>
            </p:nvSpPr>
            <p:spPr>
              <a:xfrm>
                <a:off x="3163661" y="5080919"/>
                <a:ext cx="6164034" cy="460832"/>
              </a:xfrm>
              <a:prstGeom prst="rect">
                <a:avLst/>
              </a:prstGeom>
              <a:blipFill>
                <a:blip r:embed="rId6"/>
                <a:stretch>
                  <a:fillRect b="-263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ED440CA-E2E5-47ED-9A47-DBB1873FE389}"/>
                  </a:ext>
                </a:extLst>
              </p:cNvPr>
              <p:cNvSpPr txBox="1"/>
              <p:nvPr/>
            </p:nvSpPr>
            <p:spPr>
              <a:xfrm>
                <a:off x="3163661" y="5604281"/>
                <a:ext cx="6164034" cy="5124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3"/>
                                <m:mcJc m:val="center"/>
                              </m:mcPr>
                            </m:mc>
                          </m:mcs>
                          <m:ctrlPr>
                            <a:rPr lang="ru-RU" i="1" smtClean="0">
                              <a:latin typeface="Cambria Math" panose="02040503050406030204" pitchFamily="18" charset="0"/>
                            </a:rPr>
                          </m:ctrlPr>
                        </m:mPr>
                        <m:m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0">
                                <a:latin typeface="Cambria Math" panose="02040503050406030204" pitchFamily="18" charset="0"/>
                              </a:rPr>
                              <m:t>=</m:t>
                            </m:r>
                            <m:r>
                              <a:rPr lang="ru-RU" i="1">
                                <a:latin typeface="Cambria Math" panose="02040503050406030204" pitchFamily="18" charset="0"/>
                              </a:rPr>
                              <m:t>𝜔</m:t>
                            </m:r>
                            <m:r>
                              <a:rPr lang="ru-RU" i="1">
                                <a:latin typeface="Cambria Math" panose="02040503050406030204" pitchFamily="18" charset="0"/>
                              </a:rPr>
                              <m:t>𝑟</m:t>
                            </m:r>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3</m:t>
                                </m:r>
                              </m:sub>
                            </m:sSub>
                            <m:r>
                              <a:rPr lang="ru-RU" i="0">
                                <a:latin typeface="Cambria Math" panose="02040503050406030204" pitchFamily="18" charset="0"/>
                              </a:rPr>
                              <m:t>=0.</m:t>
                            </m:r>
                          </m:e>
                        </m:mr>
                      </m:m>
                    </m:oMath>
                  </m:oMathPara>
                </a14:m>
                <a:endParaRPr lang="ru-RU" dirty="0"/>
              </a:p>
            </p:txBody>
          </p:sp>
        </mc:Choice>
        <mc:Fallback xmlns="">
          <p:sp>
            <p:nvSpPr>
              <p:cNvPr id="27" name="TextBox 26">
                <a:extLst>
                  <a:ext uri="{FF2B5EF4-FFF2-40B4-BE49-F238E27FC236}">
                    <a16:creationId xmlns:a16="http://schemas.microsoft.com/office/drawing/2014/main" id="{FED440CA-E2E5-47ED-9A47-DBB1873FE389}"/>
                  </a:ext>
                </a:extLst>
              </p:cNvPr>
              <p:cNvSpPr txBox="1">
                <a:spLocks noRot="1" noChangeAspect="1" noMove="1" noResize="1" noEditPoints="1" noAdjustHandles="1" noChangeArrowheads="1" noChangeShapeType="1" noTextEdit="1"/>
              </p:cNvSpPr>
              <p:nvPr/>
            </p:nvSpPr>
            <p:spPr>
              <a:xfrm>
                <a:off x="3163661" y="5604281"/>
                <a:ext cx="6164034" cy="512448"/>
              </a:xfrm>
              <a:prstGeom prst="rect">
                <a:avLst/>
              </a:prstGeom>
              <a:blipFill>
                <a:blip r:embed="rId7"/>
                <a:stretch>
                  <a:fillRect r="-13551"/>
                </a:stretch>
              </a:blipFill>
            </p:spPr>
            <p:txBody>
              <a:bodyPr/>
              <a:lstStyle/>
              <a:p>
                <a:r>
                  <a:rPr lang="ru-RU">
                    <a:noFill/>
                  </a:rPr>
                  <a:t> </a:t>
                </a:r>
              </a:p>
            </p:txBody>
          </p:sp>
        </mc:Fallback>
      </mc:AlternateContent>
      <p:sp>
        <p:nvSpPr>
          <p:cNvPr id="29" name="TextBox 28">
            <a:extLst>
              <a:ext uri="{FF2B5EF4-FFF2-40B4-BE49-F238E27FC236}">
                <a16:creationId xmlns:a16="http://schemas.microsoft.com/office/drawing/2014/main" id="{C8055A00-3669-4C8E-9D29-4F4565D41A45}"/>
              </a:ext>
            </a:extLst>
          </p:cNvPr>
          <p:cNvSpPr txBox="1"/>
          <p:nvPr/>
        </p:nvSpPr>
        <p:spPr>
          <a:xfrm>
            <a:off x="6775766" y="3585231"/>
            <a:ext cx="378882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неразрывности:</a:t>
            </a:r>
            <a:endParaRPr lang="ru-RU"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604ACD5-549F-4C75-AA9B-838BCB8C179D}"/>
                  </a:ext>
                </a:extLst>
              </p:cNvPr>
              <p:cNvSpPr txBox="1"/>
              <p:nvPr/>
            </p:nvSpPr>
            <p:spPr>
              <a:xfrm>
                <a:off x="9305245" y="3585231"/>
                <a:ext cx="2518682" cy="338554"/>
              </a:xfrm>
              <a:prstGeom prst="rect">
                <a:avLst/>
              </a:prstGeom>
              <a:noFill/>
            </p:spPr>
            <p:txBody>
              <a:bodyPr wrap="square">
                <a:spAutoFit/>
              </a:bodyPr>
              <a:lstStyle/>
              <a:p>
                <a14:m>
                  <m:oMath xmlns:m="http://schemas.openxmlformats.org/officeDocument/2006/math">
                    <m:f>
                      <m:fPr>
                        <m:type m:val="lin"/>
                        <m:ctrlPr>
                          <a:rPr lang="ru-RU" i="1" smtClean="0">
                            <a:effectLst/>
                            <a:latin typeface="Cambria Math" panose="02040503050406030204" pitchFamily="18" charset="0"/>
                          </a:rPr>
                        </m:ctrlPr>
                      </m:fPr>
                      <m:num>
                        <m:f>
                          <m:fPr>
                            <m:type m:val="lin"/>
                            <m:ctrlPr>
                              <a:rPr lang="ru-RU" i="1">
                                <a:effectLst/>
                                <a:latin typeface="Cambria Math" panose="02040503050406030204" pitchFamily="18" charset="0"/>
                              </a:rPr>
                            </m:ctrlPr>
                          </m:fPr>
                          <m:num>
                            <m:r>
                              <a:rPr lang="ru-RU" sz="1600" i="1">
                                <a:effectLst/>
                                <a:latin typeface="Cambria Math" panose="02040503050406030204" pitchFamily="18" charset="0"/>
                                <a:ea typeface="Calibri" panose="020F0502020204030204" pitchFamily="34" charset="0"/>
                              </a:rPr>
                              <m:t>𝜕</m:t>
                            </m:r>
                            <m:r>
                              <a:rPr lang="ru-RU" sz="1600" i="1">
                                <a:effectLst/>
                                <a:latin typeface="Cambria Math" panose="02040503050406030204" pitchFamily="18" charset="0"/>
                                <a:ea typeface="Calibri" panose="020F0502020204030204" pitchFamily="34" charset="0"/>
                                <a:cs typeface="Times New Roman" panose="02020603050405020304" pitchFamily="18" charset="0"/>
                              </a:rPr>
                              <m:t>𝜌</m:t>
                            </m:r>
                          </m:num>
                          <m:den>
                            <m:r>
                              <a:rPr lang="ru-RU" sz="1600" i="1">
                                <a:effectLst/>
                                <a:latin typeface="Cambria Math" panose="02040503050406030204" pitchFamily="18" charset="0"/>
                                <a:ea typeface="Calibri" panose="020F0502020204030204" pitchFamily="34" charset="0"/>
                              </a:rPr>
                              <m:t>𝜕</m:t>
                            </m:r>
                            <m:r>
                              <a:rPr lang="ru-RU" sz="1600" i="1">
                                <a:effectLst/>
                                <a:latin typeface="Cambria Math" panose="02040503050406030204" pitchFamily="18" charset="0"/>
                                <a:ea typeface="Calibri" panose="020F0502020204030204" pitchFamily="34" charset="0"/>
                                <a:cs typeface="Times New Roman" panose="02020603050405020304" pitchFamily="18" charset="0"/>
                              </a:rPr>
                              <m:t>𝑡</m:t>
                            </m:r>
                          </m:den>
                        </m:f>
                        <m:r>
                          <a:rPr lang="ru-RU" sz="1600" i="1">
                            <a:effectLst/>
                            <a:latin typeface="Cambria Math" panose="02040503050406030204" pitchFamily="18" charset="0"/>
                            <a:ea typeface="Calibri" panose="020F0502020204030204" pitchFamily="34" charset="0"/>
                            <a:cs typeface="Times New Roman" panose="02020603050405020304" pitchFamily="18" charset="0"/>
                          </a:rPr>
                          <m:t>+</m:t>
                        </m:r>
                        <m:r>
                          <a:rPr lang="ru-RU" sz="1600" i="1">
                            <a:effectLst/>
                            <a:latin typeface="Cambria Math" panose="02040503050406030204" pitchFamily="18" charset="0"/>
                            <a:ea typeface="Calibri" panose="020F0502020204030204" pitchFamily="34" charset="0"/>
                          </a:rPr>
                          <m:t>𝜕</m:t>
                        </m:r>
                        <m:d>
                          <m:dPr>
                            <m:ctrlPr>
                              <a:rPr lang="ru-RU" i="1">
                                <a:effectLst/>
                                <a:latin typeface="Cambria Math" panose="02040503050406030204" pitchFamily="18" charset="0"/>
                              </a:rPr>
                            </m:ctrlPr>
                          </m:dPr>
                          <m:e>
                            <m:r>
                              <a:rPr lang="ru-RU" sz="1600" i="1">
                                <a:effectLst/>
                                <a:latin typeface="Cambria Math" panose="02040503050406030204" pitchFamily="18" charset="0"/>
                                <a:ea typeface="Calibri" panose="020F0502020204030204" pitchFamily="34" charset="0"/>
                                <a:cs typeface="Times New Roman" panose="02020603050405020304" pitchFamily="18" charset="0"/>
                              </a:rPr>
                              <m:t>𝜌</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𝑣</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𝑖</m:t>
                                </m:r>
                              </m:sub>
                            </m:sSub>
                          </m:e>
                        </m:d>
                      </m:num>
                      <m:den>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𝑖</m:t>
                            </m:r>
                          </m:sub>
                        </m:sSub>
                      </m:den>
                    </m:f>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31" name="TextBox 30">
                <a:extLst>
                  <a:ext uri="{FF2B5EF4-FFF2-40B4-BE49-F238E27FC236}">
                    <a16:creationId xmlns:a16="http://schemas.microsoft.com/office/drawing/2014/main" id="{8604ACD5-549F-4C75-AA9B-838BCB8C179D}"/>
                  </a:ext>
                </a:extLst>
              </p:cNvPr>
              <p:cNvSpPr txBox="1">
                <a:spLocks noRot="1" noChangeAspect="1" noMove="1" noResize="1" noEditPoints="1" noAdjustHandles="1" noChangeArrowheads="1" noChangeShapeType="1" noTextEdit="1"/>
              </p:cNvSpPr>
              <p:nvPr/>
            </p:nvSpPr>
            <p:spPr>
              <a:xfrm>
                <a:off x="9305245" y="3585231"/>
                <a:ext cx="2518682" cy="338554"/>
              </a:xfrm>
              <a:prstGeom prst="rect">
                <a:avLst/>
              </a:prstGeom>
              <a:blipFill>
                <a:blip r:embed="rId8"/>
                <a:stretch>
                  <a:fillRect l="-1208" t="-100000" b="-164286"/>
                </a:stretch>
              </a:blipFill>
            </p:spPr>
            <p:txBody>
              <a:bodyPr/>
              <a:lstStyle/>
              <a:p>
                <a:r>
                  <a:rPr lang="ru-RU">
                    <a:noFill/>
                  </a:rPr>
                  <a:t> </a:t>
                </a:r>
              </a:p>
            </p:txBody>
          </p:sp>
        </mc:Fallback>
      </mc:AlternateContent>
    </p:spTree>
    <p:extLst>
      <p:ext uri="{BB962C8B-B14F-4D97-AF65-F5344CB8AC3E}">
        <p14:creationId xmlns:p14="http://schemas.microsoft.com/office/powerpoint/2010/main" val="9727275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23" grpId="0"/>
      <p:bldP spid="25" grpId="0"/>
      <p:bldP spid="2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4"/>
                <a:stretch>
                  <a:fillRect/>
                </a:stretch>
              </a:blipFill>
            </p:spPr>
            <p:txBody>
              <a:bodyPr/>
              <a:lstStyle/>
              <a:p>
                <a:r>
                  <a:rPr lang="ru-RU">
                    <a:noFill/>
                  </a:rPr>
                  <a:t> </a:t>
                </a:r>
              </a:p>
            </p:txBody>
          </p:sp>
        </mc:Fallback>
      </mc:AlternateContent>
      <p:sp>
        <p:nvSpPr>
          <p:cNvPr id="18" name="TextBox 17">
            <a:extLst>
              <a:ext uri="{FF2B5EF4-FFF2-40B4-BE49-F238E27FC236}">
                <a16:creationId xmlns:a16="http://schemas.microsoft.com/office/drawing/2014/main" id="{990CDACC-18CF-4F64-A00F-CC28A0600FB3}"/>
              </a:ext>
            </a:extLst>
          </p:cNvPr>
          <p:cNvSpPr txBox="1"/>
          <p:nvPr/>
        </p:nvSpPr>
        <p:spPr>
          <a:xfrm>
            <a:off x="5319033" y="1751516"/>
            <a:ext cx="6098720" cy="830997"/>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Решением обобщенного уравнения Рейнольдса (2.29) определяется поле давлений. Интегрированием поля давлений можно найти компоненты результирующей гидродинамической силы:</a:t>
            </a:r>
            <a:endParaRPr lang="ru-RU"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EA453F1-47E6-40E7-BCA9-BF1C46022CD8}"/>
                  </a:ext>
                </a:extLst>
              </p:cNvPr>
              <p:cNvSpPr txBox="1"/>
              <p:nvPr/>
            </p:nvSpPr>
            <p:spPr>
              <a:xfrm>
                <a:off x="5755052" y="2782926"/>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1</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19" name="TextBox 18">
                <a:extLst>
                  <a:ext uri="{FF2B5EF4-FFF2-40B4-BE49-F238E27FC236}">
                    <a16:creationId xmlns:a16="http://schemas.microsoft.com/office/drawing/2014/main" id="{3EA453F1-47E6-40E7-BCA9-BF1C46022CD8}"/>
                  </a:ext>
                </a:extLst>
              </p:cNvPr>
              <p:cNvSpPr txBox="1">
                <a:spLocks noRot="1" noChangeAspect="1" noMove="1" noResize="1" noEditPoints="1" noAdjustHandles="1" noChangeArrowheads="1" noChangeShapeType="1" noTextEdit="1"/>
              </p:cNvSpPr>
              <p:nvPr/>
            </p:nvSpPr>
            <p:spPr>
              <a:xfrm>
                <a:off x="5755052" y="2782926"/>
                <a:ext cx="6098720" cy="646074"/>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1A15BE-6E34-4875-AC02-251AC13E9FEE}"/>
                  </a:ext>
                </a:extLst>
              </p:cNvPr>
              <p:cNvSpPr txBox="1"/>
              <p:nvPr/>
            </p:nvSpPr>
            <p:spPr>
              <a:xfrm>
                <a:off x="5673498" y="3472144"/>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2</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22" name="TextBox 21">
                <a:extLst>
                  <a:ext uri="{FF2B5EF4-FFF2-40B4-BE49-F238E27FC236}">
                    <a16:creationId xmlns:a16="http://schemas.microsoft.com/office/drawing/2014/main" id="{001A15BE-6E34-4875-AC02-251AC13E9FEE}"/>
                  </a:ext>
                </a:extLst>
              </p:cNvPr>
              <p:cNvSpPr txBox="1">
                <a:spLocks noRot="1" noChangeAspect="1" noMove="1" noResize="1" noEditPoints="1" noAdjustHandles="1" noChangeArrowheads="1" noChangeShapeType="1" noTextEdit="1"/>
              </p:cNvSpPr>
              <p:nvPr/>
            </p:nvSpPr>
            <p:spPr>
              <a:xfrm>
                <a:off x="5673498" y="3472144"/>
                <a:ext cx="6098720" cy="646074"/>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C3C85EC-1B13-475B-A5E2-17A7FCD34FF5}"/>
                  </a:ext>
                </a:extLst>
              </p:cNvPr>
              <p:cNvSpPr txBox="1"/>
              <p:nvPr/>
            </p:nvSpPr>
            <p:spPr>
              <a:xfrm>
                <a:off x="338228" y="4088271"/>
                <a:ext cx="1143399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Зная касательное напряжение </a:t>
                </a:r>
                <a14:m>
                  <m:oMath xmlns:m="http://schemas.openxmlformats.org/officeDocument/2006/math">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oMath>
                </a14:m>
                <a:r>
                  <a:rPr lang="ru-RU" sz="1600" dirty="0">
                    <a:effectLst/>
                    <a:latin typeface="Times New Roman" panose="02020603050405020304" pitchFamily="18" charset="0"/>
                    <a:ea typeface="Calibri" panose="020F0502020204030204" pitchFamily="34" charset="0"/>
                  </a:rPr>
                  <a:t> на поверхности внутреннего цилиндра можно найти результирующий момент силы трения:</a:t>
                </a:r>
                <a:endParaRPr lang="ru-RU" dirty="0"/>
              </a:p>
            </p:txBody>
          </p:sp>
        </mc:Choice>
        <mc:Fallback xmlns="">
          <p:sp>
            <p:nvSpPr>
              <p:cNvPr id="24" name="TextBox 23">
                <a:extLst>
                  <a:ext uri="{FF2B5EF4-FFF2-40B4-BE49-F238E27FC236}">
                    <a16:creationId xmlns:a16="http://schemas.microsoft.com/office/drawing/2014/main" id="{7C3C85EC-1B13-475B-A5E2-17A7FCD34FF5}"/>
                  </a:ext>
                </a:extLst>
              </p:cNvPr>
              <p:cNvSpPr txBox="1">
                <a:spLocks noRot="1" noChangeAspect="1" noMove="1" noResize="1" noEditPoints="1" noAdjustHandles="1" noChangeArrowheads="1" noChangeShapeType="1" noTextEdit="1"/>
              </p:cNvSpPr>
              <p:nvPr/>
            </p:nvSpPr>
            <p:spPr>
              <a:xfrm>
                <a:off x="338228" y="4088271"/>
                <a:ext cx="11433990" cy="338554"/>
              </a:xfrm>
              <a:prstGeom prst="rect">
                <a:avLst/>
              </a:prstGeom>
              <a:blipFill>
                <a:blip r:embed="rId7"/>
                <a:stretch>
                  <a:fillRect l="-267" t="-5455" b="-2363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0E820E7-A1AC-4A23-90F4-DB973538D2BC}"/>
                  </a:ext>
                </a:extLst>
              </p:cNvPr>
              <p:cNvSpPr txBox="1"/>
              <p:nvPr/>
            </p:nvSpPr>
            <p:spPr>
              <a:xfrm>
                <a:off x="5551714" y="4531922"/>
                <a:ext cx="6229119" cy="483915"/>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𝑀</m:t>
                    </m:r>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m:t>
                    </m:r>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𝜋</m:t>
                            </m:r>
                            <m:r>
                              <a:rPr lang="ru-RU" sz="1600" i="1">
                                <a:effectLst/>
                                <a:latin typeface="Cambria Math" panose="02040503050406030204" pitchFamily="18" charset="0"/>
                                <a:ea typeface="Calibri" panose="020F0502020204030204" pitchFamily="34" charset="0"/>
                                <a:cs typeface="Times New Roman" panose="02020603050405020304" pitchFamily="18" charset="0"/>
                              </a:rPr>
                              <m:t>𝐷</m:t>
                            </m:r>
                          </m:sup>
                          <m:e>
                            <m:sSub>
                              <m:sSubPr>
                                <m:ctrlPr>
                                  <a:rPr lang="ru-RU" i="1">
                                    <a:effectLst/>
                                    <a:latin typeface="Cambria Math" panose="02040503050406030204" pitchFamily="18" charset="0"/>
                                  </a:rPr>
                                </m:ctrlPr>
                              </m:sSubPr>
                              <m:e>
                                <m:d>
                                  <m:dPr>
                                    <m:begChr m:val=""/>
                                    <m:endChr m:val="|"/>
                                    <m:ctrlPr>
                                      <a:rPr lang="ru-RU" i="1">
                                        <a:effectLst/>
                                        <a:latin typeface="Cambria Math" panose="02040503050406030204" pitchFamily="18" charset="0"/>
                                      </a:rPr>
                                    </m:ctrlPr>
                                  </m:dPr>
                                  <m:e>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e>
                                </m:d>
                              </m:e>
                              <m:sub>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𝑟𝑑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3</m:t>
                                </m:r>
                              </m:sub>
                            </m:sSub>
                          </m:e>
                        </m:nary>
                      </m:e>
                    </m:nary>
                    <m:r>
                      <a:rPr lang="ru-RU" sz="16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𝑟</m:t>
                    </m:r>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𝜋</m:t>
                            </m:r>
                            <m:r>
                              <a:rPr lang="ru-RU" i="1">
                                <a:latin typeface="Cambria Math" panose="02040503050406030204" pitchFamily="18" charset="0"/>
                                <a:ea typeface="Calibri" panose="020F0502020204030204" pitchFamily="34" charset="0"/>
                                <a:cs typeface="Times New Roman" panose="02020603050405020304" pitchFamily="18" charset="0"/>
                              </a:rPr>
                              <m:t>𝐷</m:t>
                            </m:r>
                          </m:sup>
                          <m:e>
                            <m:d>
                              <m:dPr>
                                <m:ctrlPr>
                                  <a:rPr lang="ru-RU" i="1" smtClean="0">
                                    <a:latin typeface="Cambria Math" panose="02040503050406030204" pitchFamily="18" charset="0"/>
                                    <a:cs typeface="Times New Roman" panose="02020603050405020304" pitchFamily="18" charset="0"/>
                                  </a:rPr>
                                </m:ctrlPr>
                              </m:dPr>
                              <m:e>
                                <m:f>
                                  <m:fPr>
                                    <m:ctrlPr>
                                      <a:rPr lang="ru-RU" i="1">
                                        <a:latin typeface="Cambria Math" panose="02040503050406030204" pitchFamily="18" charset="0"/>
                                      </a:rPr>
                                    </m:ctrlPr>
                                  </m:fPr>
                                  <m:num>
                                    <m:r>
                                      <a:rPr lang="ru-RU" i="1">
                                        <a:latin typeface="Cambria Math" panose="02040503050406030204" pitchFamily="18" charset="0"/>
                                      </a:rPr>
                                      <m:t>𝜕</m:t>
                                    </m:r>
                                    <m:r>
                                      <a:rPr lang="ru-RU" i="1">
                                        <a:latin typeface="Cambria Math" panose="02040503050406030204" pitchFamily="18" charset="0"/>
                                      </a:rPr>
                                      <m:t>𝑝</m:t>
                                    </m:r>
                                  </m:num>
                                  <m:den>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1</m:t>
                                        </m:r>
                                      </m:sub>
                                    </m:sSub>
                                  </m:den>
                                </m:f>
                                <m:f>
                                  <m:fPr>
                                    <m:ctrlPr>
                                      <a:rPr lang="ru-RU" i="1">
                                        <a:latin typeface="Cambria Math" panose="02040503050406030204" pitchFamily="18" charset="0"/>
                                      </a:rPr>
                                    </m:ctrlPr>
                                  </m:fPr>
                                  <m:num>
                                    <m:r>
                                      <a:rPr lang="en-US" i="1">
                                        <a:latin typeface="Cambria Math" panose="02040503050406030204" pitchFamily="18" charset="0"/>
                                      </a:rPr>
                                      <m:t>h</m:t>
                                    </m:r>
                                  </m:num>
                                  <m:den>
                                    <m:r>
                                      <a:rPr lang="en-US" i="1">
                                        <a:latin typeface="Cambria Math" panose="02040503050406030204" pitchFamily="18" charset="0"/>
                                      </a:rPr>
                                      <m:t>2</m:t>
                                    </m:r>
                                  </m:den>
                                </m:f>
                                <m:r>
                                  <a:rPr lang="en-US" i="1">
                                    <a:latin typeface="Cambria Math" panose="02040503050406030204" pitchFamily="18" charset="0"/>
                                  </a:rPr>
                                  <m:t>+</m:t>
                                </m:r>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1">
                                            <a:latin typeface="Cambria Math" panose="02040503050406030204" pitchFamily="18" charset="0"/>
                                          </a:rPr>
                                          <m:t>1</m:t>
                                        </m:r>
                                      </m:sub>
                                    </m:sSub>
                                    <m:r>
                                      <a:rPr lang="ru-RU" i="1">
                                        <a:latin typeface="Cambria Math" panose="02040503050406030204" pitchFamily="18" charset="0"/>
                                      </a:rPr>
                                      <m:t>𝜇</m:t>
                                    </m:r>
                                  </m:num>
                                  <m:den>
                                    <m:r>
                                      <a:rPr lang="en-US" i="1">
                                        <a:latin typeface="Cambria Math" panose="02040503050406030204" pitchFamily="18" charset="0"/>
                                      </a:rPr>
                                      <m:t>h</m:t>
                                    </m:r>
                                  </m:den>
                                </m:f>
                              </m:e>
                            </m:d>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1</m:t>
                                </m:r>
                              </m:sub>
                            </m:sSub>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3</m:t>
                                </m:r>
                              </m:sub>
                            </m:sSub>
                          </m:e>
                        </m:nary>
                      </m:e>
                    </m:nary>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26" name="TextBox 25">
                <a:extLst>
                  <a:ext uri="{FF2B5EF4-FFF2-40B4-BE49-F238E27FC236}">
                    <a16:creationId xmlns:a16="http://schemas.microsoft.com/office/drawing/2014/main" id="{20E820E7-A1AC-4A23-90F4-DB973538D2BC}"/>
                  </a:ext>
                </a:extLst>
              </p:cNvPr>
              <p:cNvSpPr txBox="1">
                <a:spLocks noRot="1" noChangeAspect="1" noMove="1" noResize="1" noEditPoints="1" noAdjustHandles="1" noChangeArrowheads="1" noChangeShapeType="1" noTextEdit="1"/>
              </p:cNvSpPr>
              <p:nvPr/>
            </p:nvSpPr>
            <p:spPr>
              <a:xfrm>
                <a:off x="5551714" y="4531922"/>
                <a:ext cx="6229119" cy="483915"/>
              </a:xfrm>
              <a:prstGeom prst="rect">
                <a:avLst/>
              </a:prstGeom>
              <a:blipFill>
                <a:blip r:embed="rId8"/>
                <a:stretch>
                  <a:fillRect t="-85000" b="-131250"/>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0F33C307-DFFB-42B2-ADFE-FF75089AB41B}"/>
              </a:ext>
            </a:extLst>
          </p:cNvPr>
          <p:cNvSpPr txBox="1"/>
          <p:nvPr/>
        </p:nvSpPr>
        <p:spPr>
          <a:xfrm>
            <a:off x="334057" y="5900723"/>
            <a:ext cx="11857943" cy="954107"/>
          </a:xfrm>
          <a:prstGeom prst="rect">
            <a:avLst/>
          </a:prstGeom>
          <a:solidFill>
            <a:schemeClr val="accent1">
              <a:lumMod val="75000"/>
            </a:schemeClr>
          </a:solidFill>
        </p:spPr>
        <p:txBody>
          <a:bodyPr wrap="square" rtlCol="0">
            <a:spAutoFit/>
          </a:bodyPr>
          <a:lstStyle/>
          <a:p>
            <a:r>
              <a:rPr lang="ru-RU" sz="1400" dirty="0"/>
              <a:t>Более подробная информация в источниках: </a:t>
            </a:r>
            <a:br>
              <a:rPr lang="ru-RU" sz="1400" dirty="0"/>
            </a:br>
            <a:r>
              <a:rPr lang="ru-RU" sz="1400" dirty="0"/>
              <a:t>1. Савин Л.А., Соломин О.В. Моделирование роторных систем с опорами жидкостного трения: монография – М.: Машиностроение-1, 2006. – 444 c.</a:t>
            </a:r>
          </a:p>
          <a:p>
            <a:r>
              <a:rPr lang="ru-RU" sz="1400" dirty="0"/>
              <a:t>2. </a:t>
            </a:r>
            <a:r>
              <a:rPr lang="en-US" sz="1400" dirty="0"/>
              <a:t>Encyclopedia of tribology / Q.J. Wang, Y.-H. Chung (Eds.). – New York: Springer Science + Business Media, 2013. – 4192 p.</a:t>
            </a:r>
            <a:endParaRPr lang="ru-RU" sz="1400" dirty="0"/>
          </a:p>
          <a:p>
            <a:r>
              <a:rPr lang="ru-RU" sz="1400" dirty="0"/>
              <a:t>3. </a:t>
            </a:r>
            <a:r>
              <a:rPr lang="en-US" sz="1400" dirty="0"/>
              <a:t>Hori, Y. Hydrodynamic Lubrication / Y. Hori. – Tokyo: </a:t>
            </a:r>
            <a:r>
              <a:rPr lang="en-US" sz="1400" dirty="0" err="1"/>
              <a:t>Yokendo</a:t>
            </a:r>
            <a:r>
              <a:rPr lang="en-US" sz="1400" dirty="0"/>
              <a:t> Ltd, 2006. – 239 p.</a:t>
            </a:r>
            <a:endParaRPr lang="ru-RU" sz="1400" dirty="0"/>
          </a:p>
        </p:txBody>
      </p:sp>
    </p:spTree>
    <p:extLst>
      <p:ext uri="{BB962C8B-B14F-4D97-AF65-F5344CB8AC3E}">
        <p14:creationId xmlns:p14="http://schemas.microsoft.com/office/powerpoint/2010/main" val="40084099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2" grpId="0"/>
      <p:bldP spid="24" grpId="0"/>
      <p:bldP spid="26" grpId="0"/>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p:txBody>
      </p:sp>
      <p:sp>
        <p:nvSpPr>
          <p:cNvPr id="5" name="Скругленный прямоугольник 4"/>
          <p:cNvSpPr/>
          <p:nvPr/>
        </p:nvSpPr>
        <p:spPr bwMode="auto">
          <a:xfrm>
            <a:off x="361303" y="3028486"/>
            <a:ext cx="9893040" cy="470899"/>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6632350"/>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18168"/>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Производные и их разностные аналоги</a:t>
            </a:r>
            <a:endParaRPr lang="en-US" altLang="ru-RU" sz="2000" b="1" dirty="0">
              <a:solidFill>
                <a:srgbClr val="000000"/>
              </a:solidFill>
            </a:endParaRPr>
          </a:p>
          <a:p>
            <a:pPr algn="ctr" eaLnBrk="1" hangingPunct="1"/>
            <a:endParaRPr lang="ru-RU" altLang="ru-RU" sz="2000" b="1" dirty="0">
              <a:solidFill>
                <a:srgbClr val="666699"/>
              </a:solidFill>
            </a:endParaRPr>
          </a:p>
        </p:txBody>
      </p:sp>
      <p:pic>
        <p:nvPicPr>
          <p:cNvPr id="41986" name="Рисунок 1">
            <a:extLst>
              <a:ext uri="{FF2B5EF4-FFF2-40B4-BE49-F238E27FC236}">
                <a16:creationId xmlns:a16="http://schemas.microsoft.com/office/drawing/2014/main" id="{D806A16E-2ADE-4D77-8163-12BE7FD123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977" y="1333500"/>
            <a:ext cx="60198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1C7EFA0A-39A3-4347-A4B4-44777097A99D}"/>
              </a:ext>
            </a:extLst>
          </p:cNvPr>
          <p:cNvSpPr txBox="1"/>
          <p:nvPr/>
        </p:nvSpPr>
        <p:spPr>
          <a:xfrm>
            <a:off x="334057" y="3429000"/>
            <a:ext cx="6098720" cy="830997"/>
          </a:xfrm>
          <a:prstGeom prst="rect">
            <a:avLst/>
          </a:prstGeom>
          <a:noFill/>
        </p:spPr>
        <p:txBody>
          <a:bodyPr wrap="square">
            <a:spAutoFit/>
          </a:bodyPr>
          <a:lstStyle/>
          <a:p>
            <a:pPr algn="ctr"/>
            <a:r>
              <a:rPr lang="ru-RU" sz="1600" dirty="0">
                <a:solidFill>
                  <a:srgbClr val="0070C0"/>
                </a:solidFill>
                <a:effectLst/>
                <a:ea typeface="Times New Roman" panose="02020603050405020304" pitchFamily="18" charset="0"/>
              </a:rPr>
              <a:t>К определению производной и дифференциала: непрерывной функции (слева), кусочно-непрерывная аппроксимация дискретной функции (справа)</a:t>
            </a:r>
            <a:endParaRPr lang="ru-RU" dirty="0">
              <a:solidFill>
                <a:srgbClr val="0070C0"/>
              </a:solidFill>
            </a:endParaRPr>
          </a:p>
        </p:txBody>
      </p:sp>
      <p:sp>
        <p:nvSpPr>
          <p:cNvPr id="9" name="TextBox 8">
            <a:extLst>
              <a:ext uri="{FF2B5EF4-FFF2-40B4-BE49-F238E27FC236}">
                <a16:creationId xmlns:a16="http://schemas.microsoft.com/office/drawing/2014/main" id="{4EECFA09-8E11-4D39-80A9-FF8514899920}"/>
              </a:ext>
            </a:extLst>
          </p:cNvPr>
          <p:cNvSpPr txBox="1"/>
          <p:nvPr/>
        </p:nvSpPr>
        <p:spPr>
          <a:xfrm>
            <a:off x="334056" y="6337497"/>
            <a:ext cx="11857943" cy="523220"/>
          </a:xfrm>
          <a:prstGeom prst="rect">
            <a:avLst/>
          </a:prstGeom>
          <a:solidFill>
            <a:schemeClr val="accent1">
              <a:lumMod val="75000"/>
            </a:schemeClr>
          </a:solidFill>
        </p:spPr>
        <p:txBody>
          <a:bodyPr wrap="square" rtlCol="0">
            <a:spAutoFit/>
          </a:bodyPr>
          <a:lstStyle/>
          <a:p>
            <a:r>
              <a:rPr lang="ru-RU" sz="1400" dirty="0"/>
              <a:t>Более подробная информация в источниках: </a:t>
            </a:r>
            <a:br>
              <a:rPr lang="ru-RU" sz="1400" dirty="0"/>
            </a:br>
            <a:r>
              <a:rPr lang="ru-RU" sz="1400" dirty="0"/>
              <a:t>Е.П. </a:t>
            </a:r>
            <a:r>
              <a:rPr lang="ru-RU" sz="1400" dirty="0" err="1"/>
              <a:t>Корнаева</a:t>
            </a:r>
            <a:r>
              <a:rPr lang="ru-RU" sz="1400" dirty="0"/>
              <a:t>, А.В. </a:t>
            </a:r>
            <a:r>
              <a:rPr lang="ru-RU" sz="1400" dirty="0" err="1"/>
              <a:t>Корнаев</a:t>
            </a:r>
            <a:r>
              <a:rPr lang="ru-RU" sz="1400" dirty="0"/>
              <a:t>. Вычислительная механика: учебное пособие. Орел: ОГУ имени И.С. Тургенева. 2017. ‑ 107 с. </a:t>
            </a:r>
          </a:p>
        </p:txBody>
      </p:sp>
    </p:spTree>
    <p:extLst>
      <p:ext uri="{BB962C8B-B14F-4D97-AF65-F5344CB8AC3E}">
        <p14:creationId xmlns:p14="http://schemas.microsoft.com/office/powerpoint/2010/main" val="1711013653"/>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4"/>
                <a:stretch>
                  <a:fillRect/>
                </a:stretch>
              </a:blipFill>
            </p:spPr>
            <p:txBody>
              <a:bodyPr/>
              <a:lstStyle/>
              <a:p>
                <a:r>
                  <a:rPr lang="ru-RU">
                    <a:noFill/>
                  </a:rPr>
                  <a:t> </a:t>
                </a:r>
              </a:p>
            </p:txBody>
          </p:sp>
        </mc:Fallback>
      </mc:AlternateContent>
      <p:cxnSp>
        <p:nvCxnSpPr>
          <p:cNvPr id="3" name="Прямая соединительная линия 2">
            <a:extLst>
              <a:ext uri="{FF2B5EF4-FFF2-40B4-BE49-F238E27FC236}">
                <a16:creationId xmlns:a16="http://schemas.microsoft.com/office/drawing/2014/main" id="{8185BEC1-9B3D-4F6F-A2BF-36323C97E8BE}"/>
              </a:ext>
            </a:extLst>
          </p:cNvPr>
          <p:cNvCxnSpPr/>
          <p:nvPr/>
        </p:nvCxnSpPr>
        <p:spPr bwMode="auto">
          <a:xfrm>
            <a:off x="7530353" y="1999129"/>
            <a:ext cx="3603812" cy="0"/>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Прямая соединительная линия 13">
            <a:extLst>
              <a:ext uri="{FF2B5EF4-FFF2-40B4-BE49-F238E27FC236}">
                <a16:creationId xmlns:a16="http://schemas.microsoft.com/office/drawing/2014/main" id="{2398C173-11A3-4DC0-836D-F4A19CB75173}"/>
              </a:ext>
            </a:extLst>
          </p:cNvPr>
          <p:cNvCxnSpPr/>
          <p:nvPr/>
        </p:nvCxnSpPr>
        <p:spPr bwMode="auto">
          <a:xfrm>
            <a:off x="7530353" y="236107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Прямая соединительная линия 14">
            <a:extLst>
              <a:ext uri="{FF2B5EF4-FFF2-40B4-BE49-F238E27FC236}">
                <a16:creationId xmlns:a16="http://schemas.microsoft.com/office/drawing/2014/main" id="{1E6F7435-D6AF-48C4-93E8-9D8BA248A8B6}"/>
              </a:ext>
            </a:extLst>
          </p:cNvPr>
          <p:cNvCxnSpPr/>
          <p:nvPr/>
        </p:nvCxnSpPr>
        <p:spPr bwMode="auto">
          <a:xfrm>
            <a:off x="7530353" y="2713504"/>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Прямая соединительная линия 19">
            <a:extLst>
              <a:ext uri="{FF2B5EF4-FFF2-40B4-BE49-F238E27FC236}">
                <a16:creationId xmlns:a16="http://schemas.microsoft.com/office/drawing/2014/main" id="{39F015F0-0301-4995-BD61-B783F11F6104}"/>
              </a:ext>
            </a:extLst>
          </p:cNvPr>
          <p:cNvCxnSpPr/>
          <p:nvPr/>
        </p:nvCxnSpPr>
        <p:spPr bwMode="auto">
          <a:xfrm>
            <a:off x="7530353" y="30659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Прямая соединительная линия 20">
            <a:extLst>
              <a:ext uri="{FF2B5EF4-FFF2-40B4-BE49-F238E27FC236}">
                <a16:creationId xmlns:a16="http://schemas.microsoft.com/office/drawing/2014/main" id="{519FD53B-1200-416F-A06D-208A2B4FC4A1}"/>
              </a:ext>
            </a:extLst>
          </p:cNvPr>
          <p:cNvCxnSpPr/>
          <p:nvPr/>
        </p:nvCxnSpPr>
        <p:spPr bwMode="auto">
          <a:xfrm>
            <a:off x="7530353" y="3429000"/>
            <a:ext cx="3603812" cy="0"/>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Прямая соединительная линия 22">
            <a:extLst>
              <a:ext uri="{FF2B5EF4-FFF2-40B4-BE49-F238E27FC236}">
                <a16:creationId xmlns:a16="http://schemas.microsoft.com/office/drawing/2014/main" id="{B74C22B1-F94C-4B9D-B1E8-0A89F8BD51EC}"/>
              </a:ext>
            </a:extLst>
          </p:cNvPr>
          <p:cNvCxnSpPr/>
          <p:nvPr/>
        </p:nvCxnSpPr>
        <p:spPr bwMode="auto">
          <a:xfrm flipV="1">
            <a:off x="753035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Прямая соединительная линия 24">
            <a:extLst>
              <a:ext uri="{FF2B5EF4-FFF2-40B4-BE49-F238E27FC236}">
                <a16:creationId xmlns:a16="http://schemas.microsoft.com/office/drawing/2014/main" id="{89B1C858-F3C1-47B2-9BAB-4C2A25BCC5B5}"/>
              </a:ext>
            </a:extLst>
          </p:cNvPr>
          <p:cNvCxnSpPr/>
          <p:nvPr/>
        </p:nvCxnSpPr>
        <p:spPr bwMode="auto">
          <a:xfrm flipV="1">
            <a:off x="7901828"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Прямая соединительная линия 26">
            <a:extLst>
              <a:ext uri="{FF2B5EF4-FFF2-40B4-BE49-F238E27FC236}">
                <a16:creationId xmlns:a16="http://schemas.microsoft.com/office/drawing/2014/main" id="{885A420E-8AB6-4DC5-97EC-5AF1C0BC46BB}"/>
              </a:ext>
            </a:extLst>
          </p:cNvPr>
          <p:cNvCxnSpPr/>
          <p:nvPr/>
        </p:nvCxnSpPr>
        <p:spPr bwMode="auto">
          <a:xfrm flipV="1">
            <a:off x="8265729"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3CB01471-ADBC-45D1-9821-BEC4A4499F15}"/>
              </a:ext>
            </a:extLst>
          </p:cNvPr>
          <p:cNvCxnSpPr/>
          <p:nvPr/>
        </p:nvCxnSpPr>
        <p:spPr bwMode="auto">
          <a:xfrm flipV="1">
            <a:off x="859715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BEADA55A-E740-4221-84F0-B1933C773A5C}"/>
              </a:ext>
            </a:extLst>
          </p:cNvPr>
          <p:cNvCxnSpPr/>
          <p:nvPr/>
        </p:nvCxnSpPr>
        <p:spPr bwMode="auto">
          <a:xfrm flipV="1">
            <a:off x="896862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6293B4D6-CDCC-49A2-945A-304FC1675AC9}"/>
              </a:ext>
            </a:extLst>
          </p:cNvPr>
          <p:cNvCxnSpPr/>
          <p:nvPr/>
        </p:nvCxnSpPr>
        <p:spPr bwMode="auto">
          <a:xfrm flipV="1">
            <a:off x="9332529"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единительная линия 30">
            <a:extLst>
              <a:ext uri="{FF2B5EF4-FFF2-40B4-BE49-F238E27FC236}">
                <a16:creationId xmlns:a16="http://schemas.microsoft.com/office/drawing/2014/main" id="{5148E79A-7779-4194-8320-13CBACA9F26E}"/>
              </a:ext>
            </a:extLst>
          </p:cNvPr>
          <p:cNvCxnSpPr/>
          <p:nvPr/>
        </p:nvCxnSpPr>
        <p:spPr bwMode="auto">
          <a:xfrm flipV="1">
            <a:off x="969252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единительная линия 31">
            <a:extLst>
              <a:ext uri="{FF2B5EF4-FFF2-40B4-BE49-F238E27FC236}">
                <a16:creationId xmlns:a16="http://schemas.microsoft.com/office/drawing/2014/main" id="{3634CE71-3B26-43F8-9DBF-71240AD41CDB}"/>
              </a:ext>
            </a:extLst>
          </p:cNvPr>
          <p:cNvCxnSpPr/>
          <p:nvPr/>
        </p:nvCxnSpPr>
        <p:spPr bwMode="auto">
          <a:xfrm flipV="1">
            <a:off x="1006400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единительная линия 32">
            <a:extLst>
              <a:ext uri="{FF2B5EF4-FFF2-40B4-BE49-F238E27FC236}">
                <a16:creationId xmlns:a16="http://schemas.microsoft.com/office/drawing/2014/main" id="{A5537186-E19E-4F0B-ACA8-C24A23CB7860}"/>
              </a:ext>
            </a:extLst>
          </p:cNvPr>
          <p:cNvCxnSpPr/>
          <p:nvPr/>
        </p:nvCxnSpPr>
        <p:spPr bwMode="auto">
          <a:xfrm flipV="1">
            <a:off x="10427904"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единительная линия 33">
            <a:extLst>
              <a:ext uri="{FF2B5EF4-FFF2-40B4-BE49-F238E27FC236}">
                <a16:creationId xmlns:a16="http://schemas.microsoft.com/office/drawing/2014/main" id="{8510F09E-DD05-4C4C-BD2E-0FD27FE49340}"/>
              </a:ext>
            </a:extLst>
          </p:cNvPr>
          <p:cNvCxnSpPr/>
          <p:nvPr/>
        </p:nvCxnSpPr>
        <p:spPr bwMode="auto">
          <a:xfrm flipV="1">
            <a:off x="1076885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Прямая соединительная линия 34">
            <a:extLst>
              <a:ext uri="{FF2B5EF4-FFF2-40B4-BE49-F238E27FC236}">
                <a16:creationId xmlns:a16="http://schemas.microsoft.com/office/drawing/2014/main" id="{F9AFB586-C252-44B6-997D-1E706DEF88A3}"/>
              </a:ext>
            </a:extLst>
          </p:cNvPr>
          <p:cNvCxnSpPr/>
          <p:nvPr/>
        </p:nvCxnSpPr>
        <p:spPr bwMode="auto">
          <a:xfrm flipV="1">
            <a:off x="11140328" y="1999129"/>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A683AFB9-D5E9-4129-92F0-ACE74010D7DA}"/>
              </a:ext>
            </a:extLst>
          </p:cNvPr>
          <p:cNvSpPr txBox="1"/>
          <p:nvPr/>
        </p:nvSpPr>
        <p:spPr>
          <a:xfrm>
            <a:off x="3132920" y="1547115"/>
            <a:ext cx="609600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Граничные условия:</a:t>
            </a:r>
            <a:endParaRPr lang="ru-RU"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480FF24-BF3B-44CD-B833-5D757E3165C6}"/>
                  </a:ext>
                </a:extLst>
              </p:cNvPr>
              <p:cNvSpPr txBox="1"/>
              <p:nvPr/>
            </p:nvSpPr>
            <p:spPr>
              <a:xfrm>
                <a:off x="3532502" y="1812354"/>
                <a:ext cx="4324351" cy="7346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𝑝</m:t>
                      </m:r>
                      <m:d>
                        <m:dPr>
                          <m:ctrlPr>
                            <a:rPr lang="ru-RU" b="0" i="1" smtClean="0">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r>
                            <a:rPr lang="ru-RU" b="0" i="1" smtClean="0">
                              <a:latin typeface="Cambria Math" panose="02040503050406030204" pitchFamily="18" charset="0"/>
                            </a:rPr>
                            <m:t>,0</m:t>
                          </m:r>
                        </m:e>
                      </m:d>
                      <m:r>
                        <a:rPr lang="ru-RU" b="0" i="1" smtClean="0">
                          <a:latin typeface="Cambria Math" panose="02040503050406030204" pitchFamily="18" charset="0"/>
                        </a:rPr>
                        <m:t>=</m:t>
                      </m:r>
                      <m:sSub>
                        <m:sSubPr>
                          <m:ctrlPr>
                            <a:rPr lang="ru-RU" b="0" i="1" smtClean="0">
                              <a:latin typeface="Cambria Math" panose="02040503050406030204" pitchFamily="18" charset="0"/>
                            </a:rPr>
                          </m:ctrlPr>
                        </m:sSubPr>
                        <m:e>
                          <m:r>
                            <a:rPr lang="ru-RU" i="1">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ru-RU" i="1">
                          <a:latin typeface="Cambria Math" panose="02040503050406030204" pitchFamily="18" charset="0"/>
                        </a:rPr>
                        <m:t>𝑝</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r>
                            <a:rPr lang="ru-RU"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3</m:t>
                              </m:r>
                            </m:sub>
                          </m:sSub>
                        </m:e>
                      </m:d>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r>
                        <a:rPr lang="en-US" i="1">
                          <a:latin typeface="Cambria Math" panose="02040503050406030204" pitchFamily="18" charset="0"/>
                        </a:rPr>
                        <m:t>,</m:t>
                      </m:r>
                    </m:oMath>
                  </m:oMathPara>
                </a14:m>
                <a:endParaRPr lang="en-US" i="1" dirty="0">
                  <a:latin typeface="Cambria Math" panose="02040503050406030204" pitchFamily="18" charset="0"/>
                </a:endParaRPr>
              </a:p>
              <a:p>
                <a14:m>
                  <m:oMath xmlns:m="http://schemas.openxmlformats.org/officeDocument/2006/math">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r>
                      <a:rPr lang="en-US" i="1">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oMath>
                </a14:m>
                <a:r>
                  <a:rPr lang="en-US" dirty="0"/>
                  <a:t>, </a:t>
                </a:r>
                <a14:m>
                  <m:oMath xmlns:m="http://schemas.openxmlformats.org/officeDocument/2006/math">
                    <m:r>
                      <a:rPr lang="en-US">
                        <a:latin typeface="Cambria Math" panose="02040503050406030204" pitchFamily="18" charset="0"/>
                      </a:rPr>
                      <m:t>  </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r>
                      <a:rPr lang="en-US" i="1">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oMath>
                </a14:m>
                <a:r>
                  <a:rPr lang="en-US" dirty="0"/>
                  <a:t>,…</a:t>
                </a:r>
                <a:endParaRPr lang="ru-RU" dirty="0"/>
              </a:p>
            </p:txBody>
          </p:sp>
        </mc:Choice>
        <mc:Fallback xmlns="">
          <p:sp>
            <p:nvSpPr>
              <p:cNvPr id="39" name="TextBox 38">
                <a:extLst>
                  <a:ext uri="{FF2B5EF4-FFF2-40B4-BE49-F238E27FC236}">
                    <a16:creationId xmlns:a16="http://schemas.microsoft.com/office/drawing/2014/main" id="{B480FF24-BF3B-44CD-B833-5D757E3165C6}"/>
                  </a:ext>
                </a:extLst>
              </p:cNvPr>
              <p:cNvSpPr txBox="1">
                <a:spLocks noRot="1" noChangeAspect="1" noMove="1" noResize="1" noEditPoints="1" noAdjustHandles="1" noChangeArrowheads="1" noChangeShapeType="1" noTextEdit="1"/>
              </p:cNvSpPr>
              <p:nvPr/>
            </p:nvSpPr>
            <p:spPr>
              <a:xfrm>
                <a:off x="3532502" y="1812354"/>
                <a:ext cx="4324351" cy="734625"/>
              </a:xfrm>
              <a:prstGeom prst="rect">
                <a:avLst/>
              </a:prstGeom>
              <a:blipFill>
                <a:blip r:embed="rId5"/>
                <a:stretch>
                  <a:fillRect/>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7953C0E5-2E27-489A-A95A-CE9F954F219F}"/>
              </a:ext>
            </a:extLst>
          </p:cNvPr>
          <p:cNvSpPr txBox="1"/>
          <p:nvPr/>
        </p:nvSpPr>
        <p:spPr>
          <a:xfrm>
            <a:off x="3132920" y="3852463"/>
            <a:ext cx="6096000" cy="338554"/>
          </a:xfrm>
          <a:prstGeom prst="rect">
            <a:avLst/>
          </a:prstGeom>
          <a:noFill/>
        </p:spPr>
        <p:txBody>
          <a:bodyPr wrap="square">
            <a:spAutoFit/>
          </a:bodyPr>
          <a:lstStyle/>
          <a:p>
            <a:r>
              <a:rPr lang="ru-RU" dirty="0">
                <a:ea typeface="Calibri" panose="020F0502020204030204" pitchFamily="34" charset="0"/>
              </a:rPr>
              <a:t>Приведение уравнения Рейнольдса к разностному виду.</a:t>
            </a:r>
            <a:endParaRPr lang="ru-RU" dirty="0"/>
          </a:p>
        </p:txBody>
      </p:sp>
      <p:sp>
        <p:nvSpPr>
          <p:cNvPr id="41" name="TextBox 40">
            <a:extLst>
              <a:ext uri="{FF2B5EF4-FFF2-40B4-BE49-F238E27FC236}">
                <a16:creationId xmlns:a16="http://schemas.microsoft.com/office/drawing/2014/main" id="{D8EA407A-7535-4D94-862F-F9E0267238D3}"/>
              </a:ext>
            </a:extLst>
          </p:cNvPr>
          <p:cNvSpPr txBox="1"/>
          <p:nvPr/>
        </p:nvSpPr>
        <p:spPr>
          <a:xfrm>
            <a:off x="338228" y="4930901"/>
            <a:ext cx="11515564" cy="338554"/>
          </a:xfrm>
          <a:prstGeom prst="rect">
            <a:avLst/>
          </a:prstGeom>
          <a:noFill/>
        </p:spPr>
        <p:txBody>
          <a:bodyPr wrap="square">
            <a:spAutoFit/>
          </a:bodyPr>
          <a:lstStyle/>
          <a:p>
            <a:pPr eaLnBrk="1" hangingPunct="1">
              <a:spcBef>
                <a:spcPct val="0"/>
              </a:spcBef>
              <a:buClrTx/>
              <a:buFontTx/>
              <a:buNone/>
            </a:pPr>
            <a:r>
              <a:rPr lang="ru-RU" altLang="ru-RU" dirty="0"/>
              <a:t>Окончательно уравнение </a:t>
            </a:r>
            <a:r>
              <a:rPr lang="ru-RU" altLang="ru-RU" dirty="0" err="1"/>
              <a:t>О.Рейнольдса</a:t>
            </a:r>
            <a:r>
              <a:rPr lang="ru-RU" altLang="ru-RU" dirty="0"/>
              <a:t> может быть приведено к дискретной форме:</a:t>
            </a:r>
          </a:p>
        </p:txBody>
      </p:sp>
      <mc:AlternateContent xmlns:mc="http://schemas.openxmlformats.org/markup-compatibility/2006" xmlns:a14="http://schemas.microsoft.com/office/drawing/2010/main">
        <mc:Choice Requires="a14">
          <p:sp>
            <p:nvSpPr>
              <p:cNvPr id="12" name="Объект 21">
                <a:extLst>
                  <a:ext uri="{FF2B5EF4-FFF2-40B4-BE49-F238E27FC236}">
                    <a16:creationId xmlns:a16="http://schemas.microsoft.com/office/drawing/2014/main" id="{8BF3D339-1A9C-4D95-AD0E-85704C521C75}"/>
                  </a:ext>
                </a:extLst>
              </p:cNvPr>
              <p:cNvSpPr txBox="1"/>
              <p:nvPr/>
            </p:nvSpPr>
            <p:spPr bwMode="auto">
              <a:xfrm>
                <a:off x="2501153" y="5416084"/>
                <a:ext cx="7745506" cy="298186"/>
              </a:xfrm>
              <a:prstGeom prst="rect">
                <a:avLst/>
              </a:prstGeom>
              <a:noFill/>
              <a:ln>
                <a:noFill/>
              </a:ln>
            </p:spPr>
            <p:txBody>
              <a:bodyPr>
                <a:noAutofit/>
              </a:bodyPr>
              <a:lstStyle/>
              <a:p>
                <a14:m>
                  <m:oMath xmlns:m="http://schemas.openxmlformats.org/officeDocument/2006/math">
                    <m:sSup>
                      <m:sSupPr>
                        <m:ctrlPr>
                          <a:rPr lang="ru-RU"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𝐴</m:t>
                        </m:r>
                      </m:e>
                      <m:sup>
                        <m:r>
                          <a:rPr lang="ru-RU" i="1">
                            <a:solidFill>
                              <a:srgbClr val="00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𝑗</m:t>
                        </m:r>
                      </m:sup>
                    </m:sSup>
                    <m:r>
                      <a:rPr lang="ru-RU"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𝐵</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en-US" b="0" i="1" smtClean="0">
                            <a:solidFill>
                              <a:srgbClr val="00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𝐶</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ru-RU"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𝑗</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𝐷</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r>
                          <a:rPr lang="en-US" b="0" i="1" smtClean="0">
                            <a:solidFill>
                              <a:srgbClr val="000000"/>
                            </a:solidFill>
                            <a:latin typeface="Cambria Math" panose="02040503050406030204" pitchFamily="18" charset="0"/>
                          </a:rPr>
                          <m:t>+1</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𝐸</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r>
                          <a:rPr lang="en-US" b="0" i="1" smtClean="0">
                            <a:solidFill>
                              <a:srgbClr val="000000"/>
                            </a:solidFill>
                            <a:latin typeface="Cambria Math" panose="02040503050406030204" pitchFamily="18" charset="0"/>
                          </a:rPr>
                          <m:t>−1</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𝐺</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oMath>
                </a14:m>
                <a:r>
                  <a:rPr lang="en-US" sz="1400" dirty="0"/>
                  <a:t>.</a:t>
                </a:r>
                <a:endParaRPr lang="ru-RU" sz="1400" dirty="0"/>
              </a:p>
            </p:txBody>
          </p:sp>
        </mc:Choice>
        <mc:Fallback xmlns="">
          <p:sp>
            <p:nvSpPr>
              <p:cNvPr id="12" name="Объект 21">
                <a:extLst>
                  <a:ext uri="{FF2B5EF4-FFF2-40B4-BE49-F238E27FC236}">
                    <a16:creationId xmlns:a16="http://schemas.microsoft.com/office/drawing/2014/main" id="{8BF3D339-1A9C-4D95-AD0E-85704C521C75}"/>
                  </a:ext>
                </a:extLst>
              </p:cNvPr>
              <p:cNvSpPr txBox="1">
                <a:spLocks noRot="1" noChangeAspect="1" noMove="1" noResize="1" noEditPoints="1" noAdjustHandles="1" noChangeArrowheads="1" noChangeShapeType="1" noTextEdit="1"/>
              </p:cNvSpPr>
              <p:nvPr/>
            </p:nvSpPr>
            <p:spPr bwMode="auto">
              <a:xfrm>
                <a:off x="2501153" y="5416084"/>
                <a:ext cx="7745506" cy="298186"/>
              </a:xfrm>
              <a:prstGeom prst="rect">
                <a:avLst/>
              </a:prstGeom>
              <a:blipFill>
                <a:blip r:embed="rId6"/>
                <a:stretch>
                  <a:fillRect b="-36735"/>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4279670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1"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8">
            <a:extLst>
              <a:ext uri="{FF2B5EF4-FFF2-40B4-BE49-F238E27FC236}">
                <a16:creationId xmlns:a16="http://schemas.microsoft.com/office/drawing/2014/main" id="{E4A50B2A-25ED-43E3-AAF1-6A9C9430A69F}"/>
              </a:ext>
            </a:extLst>
          </p:cNvPr>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Лирическое отступление. Зачем нужны граничные условия?</a:t>
            </a:r>
            <a:endParaRPr lang="ru-RU" altLang="ru-RU" sz="2000" b="1" dirty="0">
              <a:solidFill>
                <a:srgbClr val="666699"/>
              </a:solidFill>
            </a:endParaRPr>
          </a:p>
        </p:txBody>
      </p:sp>
      <mc:AlternateContent xmlns:mc="http://schemas.openxmlformats.org/markup-compatibility/2006">
        <mc:Choice xmlns:p14="http://schemas.microsoft.com/office/powerpoint/2010/main" Requires="p14">
          <p:contentPart p14:bwMode="auto" r:id="rId3">
            <p14:nvContentPartPr>
              <p14:cNvPr id="2" name="Рукописный ввод 1">
                <a:extLst>
                  <a:ext uri="{FF2B5EF4-FFF2-40B4-BE49-F238E27FC236}">
                    <a16:creationId xmlns:a16="http://schemas.microsoft.com/office/drawing/2014/main" id="{1723FEF1-2553-4968-85EF-DC293C5E7A4C}"/>
                  </a:ext>
                </a:extLst>
              </p14:cNvPr>
              <p14:cNvContentPartPr/>
              <p14:nvPr/>
            </p14:nvContentPartPr>
            <p14:xfrm>
              <a:off x="91080" y="902520"/>
              <a:ext cx="10136520" cy="5664240"/>
            </p14:xfrm>
          </p:contentPart>
        </mc:Choice>
        <mc:Fallback>
          <p:pic>
            <p:nvPicPr>
              <p:cNvPr id="2" name="Рукописный ввод 1">
                <a:extLst>
                  <a:ext uri="{FF2B5EF4-FFF2-40B4-BE49-F238E27FC236}">
                    <a16:creationId xmlns:a16="http://schemas.microsoft.com/office/drawing/2014/main" id="{1723FEF1-2553-4968-85EF-DC293C5E7A4C}"/>
                  </a:ext>
                </a:extLst>
              </p:cNvPr>
              <p:cNvPicPr/>
              <p:nvPr/>
            </p:nvPicPr>
            <p:blipFill>
              <a:blip r:embed="rId4"/>
              <a:stretch>
                <a:fillRect/>
              </a:stretch>
            </p:blipFill>
            <p:spPr>
              <a:xfrm>
                <a:off x="81720" y="893160"/>
                <a:ext cx="10155240" cy="5682960"/>
              </a:xfrm>
              <a:prstGeom prst="rect">
                <a:avLst/>
              </a:prstGeom>
            </p:spPr>
          </p:pic>
        </mc:Fallback>
      </mc:AlternateContent>
    </p:spTree>
    <p:extLst>
      <p:ext uri="{BB962C8B-B14F-4D97-AF65-F5344CB8AC3E}">
        <p14:creationId xmlns:p14="http://schemas.microsoft.com/office/powerpoint/2010/main" val="1301783229"/>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2D5868BF-AB21-4A15-BDD9-A894F077BC37}"/>
              </a:ext>
            </a:extLst>
          </p:cNvPr>
          <p:cNvPicPr/>
          <p:nvPr/>
        </p:nvPicPr>
        <p:blipFill>
          <a:blip r:embed="rId3"/>
          <a:stretch>
            <a:fillRect/>
          </a:stretch>
        </p:blipFill>
        <p:spPr>
          <a:xfrm>
            <a:off x="105146" y="1022576"/>
            <a:ext cx="7108979" cy="3077532"/>
          </a:xfrm>
          <a:prstGeom prst="rect">
            <a:avLst/>
          </a:prstGeom>
        </p:spPr>
      </p:pic>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406389" y="905991"/>
                <a:ext cx="3718061" cy="640303"/>
              </a:xfrm>
              <a:prstGeom prst="rect">
                <a:avLst/>
              </a:prstGeom>
              <a:noFill/>
              <a:ln>
                <a:solidFill>
                  <a:srgbClr val="002060"/>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en-US" b="0" i="1" smtClean="0">
                                  <a:latin typeface="Cambria Math" panose="02040503050406030204" pitchFamily="18" charset="0"/>
                                </a:rPr>
                                <m:t>𝑑</m:t>
                              </m:r>
                              <m:r>
                                <a:rPr lang="ru-RU" i="1">
                                  <a:latin typeface="Cambria Math" panose="02040503050406030204" pitchFamily="18" charset="0"/>
                                </a:rPr>
                                <m:t>𝑝</m:t>
                              </m:r>
                            </m:num>
                            <m:den>
                              <m:sSub>
                                <m:sSubPr>
                                  <m:ctrlPr>
                                    <a:rPr lang="ru-RU" i="1" smtClean="0">
                                      <a:latin typeface="Cambria Math" panose="02040503050406030204" pitchFamily="18" charset="0"/>
                                    </a:rPr>
                                  </m:ctrlPr>
                                </m:sSubPr>
                                <m:e>
                                  <m:r>
                                    <a:rPr lang="en-US" b="0" i="1" smtClean="0">
                                      <a:latin typeface="Cambria Math" panose="02040503050406030204" pitchFamily="18" charset="0"/>
                                    </a:rPr>
                                    <m:t>𝑑</m:t>
                                  </m:r>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406389" y="905991"/>
                <a:ext cx="3718061" cy="640303"/>
              </a:xfrm>
              <a:prstGeom prst="rect">
                <a:avLst/>
              </a:prstGeom>
              <a:blipFill>
                <a:blip r:embed="rId4"/>
                <a:stretch>
                  <a:fillRect/>
                </a:stretch>
              </a:blipFill>
              <a:ln>
                <a:solidFill>
                  <a:srgbClr val="002060"/>
                </a:solidFill>
              </a:ln>
            </p:spPr>
            <p:txBody>
              <a:bodyPr/>
              <a:lstStyle/>
              <a:p>
                <a:r>
                  <a:rPr lang="ru-RU">
                    <a:noFill/>
                  </a:rPr>
                  <a:t> </a:t>
                </a:r>
              </a:p>
            </p:txBody>
          </p:sp>
        </mc:Fallback>
      </mc:AlternateContent>
      <p:cxnSp>
        <p:nvCxnSpPr>
          <p:cNvPr id="3" name="Прямая соединительная линия 2">
            <a:extLst>
              <a:ext uri="{FF2B5EF4-FFF2-40B4-BE49-F238E27FC236}">
                <a16:creationId xmlns:a16="http://schemas.microsoft.com/office/drawing/2014/main" id="{8185BEC1-9B3D-4F6F-A2BF-36323C97E8BE}"/>
              </a:ext>
            </a:extLst>
          </p:cNvPr>
          <p:cNvCxnSpPr/>
          <p:nvPr/>
        </p:nvCxnSpPr>
        <p:spPr bwMode="auto">
          <a:xfrm>
            <a:off x="8080857" y="19991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Прямая соединительная линия 13">
            <a:extLst>
              <a:ext uri="{FF2B5EF4-FFF2-40B4-BE49-F238E27FC236}">
                <a16:creationId xmlns:a16="http://schemas.microsoft.com/office/drawing/2014/main" id="{2398C173-11A3-4DC0-836D-F4A19CB75173}"/>
              </a:ext>
            </a:extLst>
          </p:cNvPr>
          <p:cNvCxnSpPr/>
          <p:nvPr/>
        </p:nvCxnSpPr>
        <p:spPr bwMode="auto">
          <a:xfrm>
            <a:off x="8080857" y="236107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Прямая соединительная линия 14">
            <a:extLst>
              <a:ext uri="{FF2B5EF4-FFF2-40B4-BE49-F238E27FC236}">
                <a16:creationId xmlns:a16="http://schemas.microsoft.com/office/drawing/2014/main" id="{1E6F7435-D6AF-48C4-93E8-9D8BA248A8B6}"/>
              </a:ext>
            </a:extLst>
          </p:cNvPr>
          <p:cNvCxnSpPr/>
          <p:nvPr/>
        </p:nvCxnSpPr>
        <p:spPr bwMode="auto">
          <a:xfrm>
            <a:off x="8080857" y="2713504"/>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Прямая соединительная линия 19">
            <a:extLst>
              <a:ext uri="{FF2B5EF4-FFF2-40B4-BE49-F238E27FC236}">
                <a16:creationId xmlns:a16="http://schemas.microsoft.com/office/drawing/2014/main" id="{39F015F0-0301-4995-BD61-B783F11F6104}"/>
              </a:ext>
            </a:extLst>
          </p:cNvPr>
          <p:cNvCxnSpPr/>
          <p:nvPr/>
        </p:nvCxnSpPr>
        <p:spPr bwMode="auto">
          <a:xfrm>
            <a:off x="8080857" y="30659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Прямая соединительная линия 20">
            <a:extLst>
              <a:ext uri="{FF2B5EF4-FFF2-40B4-BE49-F238E27FC236}">
                <a16:creationId xmlns:a16="http://schemas.microsoft.com/office/drawing/2014/main" id="{519FD53B-1200-416F-A06D-208A2B4FC4A1}"/>
              </a:ext>
            </a:extLst>
          </p:cNvPr>
          <p:cNvCxnSpPr/>
          <p:nvPr/>
        </p:nvCxnSpPr>
        <p:spPr bwMode="auto">
          <a:xfrm>
            <a:off x="8080857" y="3429000"/>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Прямая соединительная линия 22">
            <a:extLst>
              <a:ext uri="{FF2B5EF4-FFF2-40B4-BE49-F238E27FC236}">
                <a16:creationId xmlns:a16="http://schemas.microsoft.com/office/drawing/2014/main" id="{B74C22B1-F94C-4B9D-B1E8-0A89F8BD51EC}"/>
              </a:ext>
            </a:extLst>
          </p:cNvPr>
          <p:cNvCxnSpPr/>
          <p:nvPr/>
        </p:nvCxnSpPr>
        <p:spPr bwMode="auto">
          <a:xfrm flipV="1">
            <a:off x="8080857"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Прямая соединительная линия 24">
            <a:extLst>
              <a:ext uri="{FF2B5EF4-FFF2-40B4-BE49-F238E27FC236}">
                <a16:creationId xmlns:a16="http://schemas.microsoft.com/office/drawing/2014/main" id="{89B1C858-F3C1-47B2-9BAB-4C2A25BCC5B5}"/>
              </a:ext>
            </a:extLst>
          </p:cNvPr>
          <p:cNvCxnSpPr/>
          <p:nvPr/>
        </p:nvCxnSpPr>
        <p:spPr bwMode="auto">
          <a:xfrm flipV="1">
            <a:off x="8452332"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Прямая соединительная линия 26">
            <a:extLst>
              <a:ext uri="{FF2B5EF4-FFF2-40B4-BE49-F238E27FC236}">
                <a16:creationId xmlns:a16="http://schemas.microsoft.com/office/drawing/2014/main" id="{885A420E-8AB6-4DC5-97EC-5AF1C0BC46BB}"/>
              </a:ext>
            </a:extLst>
          </p:cNvPr>
          <p:cNvCxnSpPr/>
          <p:nvPr/>
        </p:nvCxnSpPr>
        <p:spPr bwMode="auto">
          <a:xfrm flipV="1">
            <a:off x="881623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3CB01471-ADBC-45D1-9821-BEC4A4499F15}"/>
              </a:ext>
            </a:extLst>
          </p:cNvPr>
          <p:cNvCxnSpPr/>
          <p:nvPr/>
        </p:nvCxnSpPr>
        <p:spPr bwMode="auto">
          <a:xfrm flipV="1">
            <a:off x="9147657"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BEADA55A-E740-4221-84F0-B1933C773A5C}"/>
              </a:ext>
            </a:extLst>
          </p:cNvPr>
          <p:cNvCxnSpPr/>
          <p:nvPr/>
        </p:nvCxnSpPr>
        <p:spPr bwMode="auto">
          <a:xfrm flipV="1">
            <a:off x="9519132"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6293B4D6-CDCC-49A2-945A-304FC1675AC9}"/>
              </a:ext>
            </a:extLst>
          </p:cNvPr>
          <p:cNvCxnSpPr/>
          <p:nvPr/>
        </p:nvCxnSpPr>
        <p:spPr bwMode="auto">
          <a:xfrm flipV="1">
            <a:off x="988303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единительная линия 30">
            <a:extLst>
              <a:ext uri="{FF2B5EF4-FFF2-40B4-BE49-F238E27FC236}">
                <a16:creationId xmlns:a16="http://schemas.microsoft.com/office/drawing/2014/main" id="{5148E79A-7779-4194-8320-13CBACA9F26E}"/>
              </a:ext>
            </a:extLst>
          </p:cNvPr>
          <p:cNvCxnSpPr/>
          <p:nvPr/>
        </p:nvCxnSpPr>
        <p:spPr bwMode="auto">
          <a:xfrm flipV="1">
            <a:off x="10243032"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единительная линия 31">
            <a:extLst>
              <a:ext uri="{FF2B5EF4-FFF2-40B4-BE49-F238E27FC236}">
                <a16:creationId xmlns:a16="http://schemas.microsoft.com/office/drawing/2014/main" id="{3634CE71-3B26-43F8-9DBF-71240AD41CDB}"/>
              </a:ext>
            </a:extLst>
          </p:cNvPr>
          <p:cNvCxnSpPr/>
          <p:nvPr/>
        </p:nvCxnSpPr>
        <p:spPr bwMode="auto">
          <a:xfrm flipV="1">
            <a:off x="10614507"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единительная линия 32">
            <a:extLst>
              <a:ext uri="{FF2B5EF4-FFF2-40B4-BE49-F238E27FC236}">
                <a16:creationId xmlns:a16="http://schemas.microsoft.com/office/drawing/2014/main" id="{A5537186-E19E-4F0B-ACA8-C24A23CB7860}"/>
              </a:ext>
            </a:extLst>
          </p:cNvPr>
          <p:cNvCxnSpPr/>
          <p:nvPr/>
        </p:nvCxnSpPr>
        <p:spPr bwMode="auto">
          <a:xfrm flipV="1">
            <a:off x="1097840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единительная линия 33">
            <a:extLst>
              <a:ext uri="{FF2B5EF4-FFF2-40B4-BE49-F238E27FC236}">
                <a16:creationId xmlns:a16="http://schemas.microsoft.com/office/drawing/2014/main" id="{8510F09E-DD05-4C4C-BD2E-0FD27FE49340}"/>
              </a:ext>
            </a:extLst>
          </p:cNvPr>
          <p:cNvCxnSpPr/>
          <p:nvPr/>
        </p:nvCxnSpPr>
        <p:spPr bwMode="auto">
          <a:xfrm flipV="1">
            <a:off x="11319357"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Прямая соединительная линия 34">
            <a:extLst>
              <a:ext uri="{FF2B5EF4-FFF2-40B4-BE49-F238E27FC236}">
                <a16:creationId xmlns:a16="http://schemas.microsoft.com/office/drawing/2014/main" id="{F9AFB586-C252-44B6-997D-1E706DEF88A3}"/>
              </a:ext>
            </a:extLst>
          </p:cNvPr>
          <p:cNvCxnSpPr/>
          <p:nvPr/>
        </p:nvCxnSpPr>
        <p:spPr bwMode="auto">
          <a:xfrm flipV="1">
            <a:off x="11690832" y="1999129"/>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A683AFB9-D5E9-4129-92F0-ACE74010D7DA}"/>
              </a:ext>
            </a:extLst>
          </p:cNvPr>
          <p:cNvSpPr txBox="1"/>
          <p:nvPr/>
        </p:nvSpPr>
        <p:spPr>
          <a:xfrm>
            <a:off x="3132920" y="1547115"/>
            <a:ext cx="609600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Граничные условия:</a:t>
            </a:r>
            <a:endParaRPr lang="ru-RU"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480FF24-BF3B-44CD-B833-5D757E3165C6}"/>
                  </a:ext>
                </a:extLst>
              </p:cNvPr>
              <p:cNvSpPr txBox="1"/>
              <p:nvPr/>
            </p:nvSpPr>
            <p:spPr>
              <a:xfrm>
                <a:off x="3601082" y="1538034"/>
                <a:ext cx="4324351" cy="7346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𝑝</m:t>
                      </m:r>
                      <m:d>
                        <m:dPr>
                          <m:ctrlPr>
                            <a:rPr lang="ru-RU" b="0" i="1" smtClean="0">
                              <a:latin typeface="Cambria Math" panose="02040503050406030204" pitchFamily="18" charset="0"/>
                            </a:rPr>
                          </m:ctrlPr>
                        </m:dPr>
                        <m:e>
                          <m:r>
                            <a:rPr lang="en-US" b="0" i="1" smtClean="0">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𝑟</m:t>
                          </m:r>
                          <m:r>
                            <a:rPr lang="ru-RU" b="0" i="1" smtClean="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r>
                        <a:rPr lang="ru-RU" b="0" i="1" smtClean="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r>
                        <a:rPr lang="en-US" b="0" i="1" smtClean="0">
                          <a:latin typeface="Cambria Math" panose="02040503050406030204" pitchFamily="18" charset="0"/>
                        </a:rPr>
                        <m:t>,  </m:t>
                      </m:r>
                    </m:oMath>
                  </m:oMathPara>
                </a14:m>
                <a:endParaRPr lang="en-US" i="1" dirty="0">
                  <a:latin typeface="Cambria Math" panose="02040503050406030204" pitchFamily="18" charset="0"/>
                </a:endParaRPr>
              </a:p>
              <a:p>
                <a14:m>
                  <m:oMath xmlns:m="http://schemas.openxmlformats.org/officeDocument/2006/math">
                    <m:r>
                      <a:rPr lang="ru-RU" i="1">
                        <a:latin typeface="Cambria Math" panose="02040503050406030204" pitchFamily="18" charset="0"/>
                      </a:rPr>
                      <m:t>𝑝</m:t>
                    </m:r>
                    <m:d>
                      <m:dPr>
                        <m:ctrlPr>
                          <a:rPr lang="ru-RU" i="1">
                            <a:latin typeface="Cambria Math" panose="02040503050406030204" pitchFamily="18" charset="0"/>
                          </a:rPr>
                        </m:ctrlPr>
                      </m:dPr>
                      <m:e>
                        <m:r>
                          <a:rPr lang="en-US" b="0" i="1" smtClean="0">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b="0" i="0" smtClean="0">
                                <a:latin typeface="Cambria Math" panose="02040503050406030204" pitchFamily="18" charset="0"/>
                              </a:rPr>
                              <m:t>3</m:t>
                            </m:r>
                          </m:sub>
                        </m:sSub>
                      </m:e>
                    </m:d>
                    <m:r>
                      <a:rPr lang="en-US" b="0" i="1" smtClean="0">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oMath>
                </a14:m>
                <a:r>
                  <a:rPr lang="en-US" dirty="0"/>
                  <a:t>, </a:t>
                </a:r>
                <a14:m>
                  <m:oMath xmlns:m="http://schemas.openxmlformats.org/officeDocument/2006/math">
                    <m:r>
                      <a:rPr lang="en-US" b="0" i="0" smtClean="0">
                        <a:latin typeface="Cambria Math" panose="02040503050406030204" pitchFamily="18" charset="0"/>
                      </a:rPr>
                      <m:t>  </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oMath>
                </a14:m>
                <a:r>
                  <a:rPr lang="en-US" dirty="0"/>
                  <a:t>,…</a:t>
                </a:r>
                <a:endParaRPr lang="ru-RU" dirty="0"/>
              </a:p>
            </p:txBody>
          </p:sp>
        </mc:Choice>
        <mc:Fallback xmlns="">
          <p:sp>
            <p:nvSpPr>
              <p:cNvPr id="39" name="TextBox 38">
                <a:extLst>
                  <a:ext uri="{FF2B5EF4-FFF2-40B4-BE49-F238E27FC236}">
                    <a16:creationId xmlns:a16="http://schemas.microsoft.com/office/drawing/2014/main" id="{B480FF24-BF3B-44CD-B833-5D757E3165C6}"/>
                  </a:ext>
                </a:extLst>
              </p:cNvPr>
              <p:cNvSpPr txBox="1">
                <a:spLocks noRot="1" noChangeAspect="1" noMove="1" noResize="1" noEditPoints="1" noAdjustHandles="1" noChangeArrowheads="1" noChangeShapeType="1" noTextEdit="1"/>
              </p:cNvSpPr>
              <p:nvPr/>
            </p:nvSpPr>
            <p:spPr>
              <a:xfrm>
                <a:off x="3601082" y="1538034"/>
                <a:ext cx="4324351" cy="734625"/>
              </a:xfrm>
              <a:prstGeom prst="rect">
                <a:avLst/>
              </a:prstGeom>
              <a:blipFill>
                <a:blip r:embed="rId5"/>
                <a:stretch>
                  <a:fillRect/>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7953C0E5-2E27-489A-A95A-CE9F954F219F}"/>
              </a:ext>
            </a:extLst>
          </p:cNvPr>
          <p:cNvSpPr txBox="1"/>
          <p:nvPr/>
        </p:nvSpPr>
        <p:spPr>
          <a:xfrm>
            <a:off x="3132920" y="3852463"/>
            <a:ext cx="6096000" cy="338554"/>
          </a:xfrm>
          <a:prstGeom prst="rect">
            <a:avLst/>
          </a:prstGeom>
          <a:noFill/>
        </p:spPr>
        <p:txBody>
          <a:bodyPr wrap="square">
            <a:spAutoFit/>
          </a:bodyPr>
          <a:lstStyle/>
          <a:p>
            <a:r>
              <a:rPr lang="ru-RU" dirty="0">
                <a:ea typeface="Calibri" panose="020F0502020204030204" pitchFamily="34" charset="0"/>
              </a:rPr>
              <a:t>Приведение уравнения Рейнольдса к разностному виду.</a:t>
            </a:r>
            <a:endParaRPr lang="ru-RU" dirty="0"/>
          </a:p>
        </p:txBody>
      </p:sp>
      <mc:AlternateContent xmlns:mc="http://schemas.openxmlformats.org/markup-compatibility/2006" xmlns:a14="http://schemas.microsoft.com/office/drawing/2010/main">
        <mc:Choice Requires="a14">
          <p:sp>
            <p:nvSpPr>
              <p:cNvPr id="2" name="Прямоугольник 8">
                <a:extLst>
                  <a:ext uri="{FF2B5EF4-FFF2-40B4-BE49-F238E27FC236}">
                    <a16:creationId xmlns:a16="http://schemas.microsoft.com/office/drawing/2014/main" id="{7B8FBFFD-40E5-49B4-9927-9B8DF4678379}"/>
                  </a:ext>
                </a:extLst>
              </p:cNvPr>
              <p:cNvSpPr>
                <a:spLocks noChangeArrowheads="1"/>
              </p:cNvSpPr>
              <p:nvPr/>
            </p:nvSpPr>
            <p:spPr bwMode="auto">
              <a:xfrm>
                <a:off x="1355271" y="219983"/>
                <a:ext cx="10425562"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r>
                  <a:rPr lang="en-US" altLang="ru-RU" sz="2000" b="1" dirty="0">
                    <a:solidFill>
                      <a:srgbClr val="000000"/>
                    </a:solidFill>
                  </a:rPr>
                  <a:t>. </a:t>
                </a:r>
                <a:r>
                  <a:rPr lang="ru-RU" altLang="ru-RU" sz="2000" b="1" dirty="0">
                    <a:solidFill>
                      <a:srgbClr val="000000"/>
                    </a:solidFill>
                  </a:rPr>
                  <a:t>Частный случай: двухмерное течение </a:t>
                </a:r>
                <a14:m>
                  <m:oMath xmlns:m="http://schemas.openxmlformats.org/officeDocument/2006/math">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1</m:t>
                        </m:r>
                      </m:sub>
                    </m:sSub>
                    <m:r>
                      <a:rPr lang="en-US" sz="2000" b="0" i="1" smtClean="0">
                        <a:solidFill>
                          <a:srgbClr val="000000"/>
                        </a:solidFill>
                        <a:latin typeface="Cambria Math" panose="02040503050406030204" pitchFamily="18" charset="0"/>
                      </a:rPr>
                      <m:t>)</m:t>
                    </m:r>
                  </m:oMath>
                </a14:m>
                <a:endParaRPr lang="ru-RU" altLang="ru-RU" sz="2000" b="1" dirty="0">
                  <a:solidFill>
                    <a:srgbClr val="666699"/>
                  </a:solidFill>
                </a:endParaRPr>
              </a:p>
            </p:txBody>
          </p:sp>
        </mc:Choice>
        <mc:Fallback xmlns="">
          <p:sp>
            <p:nvSpPr>
              <p:cNvPr id="2" name="Прямоугольник 8">
                <a:extLst>
                  <a:ext uri="{FF2B5EF4-FFF2-40B4-BE49-F238E27FC236}">
                    <a16:creationId xmlns:a16="http://schemas.microsoft.com/office/drawing/2014/main" id="{7B8FBFFD-40E5-49B4-9927-9B8DF4678379}"/>
                  </a:ext>
                </a:extLst>
              </p:cNvPr>
              <p:cNvSpPr>
                <a:spLocks noRot="1" noChangeAspect="1" noMove="1" noResize="1" noEditPoints="1" noAdjustHandles="1" noChangeArrowheads="1" noChangeShapeType="1" noTextEdit="1"/>
              </p:cNvSpPr>
              <p:nvPr/>
            </p:nvSpPr>
            <p:spPr bwMode="auto">
              <a:xfrm>
                <a:off x="1355271" y="219983"/>
                <a:ext cx="10425562" cy="400110"/>
              </a:xfrm>
              <a:prstGeom prst="rect">
                <a:avLst/>
              </a:prstGeom>
              <a:blipFill>
                <a:blip r:embed="rId7"/>
                <a:stretch>
                  <a:fillRect t="-7576" b="-257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46DF932-2586-4288-BFDE-EDDCB90C70F0}"/>
                  </a:ext>
                </a:extLst>
              </p:cNvPr>
              <p:cNvSpPr txBox="1"/>
              <p:nvPr/>
            </p:nvSpPr>
            <p:spPr>
              <a:xfrm>
                <a:off x="343491" y="4213071"/>
                <a:ext cx="3839889" cy="645241"/>
              </a:xfrm>
              <a:prstGeom prst="rect">
                <a:avLst/>
              </a:prstGeom>
              <a:noFill/>
              <a:ln>
                <a:solidFill>
                  <a:srgbClr val="002060"/>
                </a:solid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sSup>
                            <m:sSupPr>
                              <m:ctrlPr>
                                <a:rPr lang="en-US" i="1">
                                  <a:latin typeface="Cambria Math" panose="02040503050406030204" pitchFamily="18" charset="0"/>
                                </a:rPr>
                              </m:ctrlPr>
                            </m:sSupPr>
                            <m:e>
                              <m:r>
                                <a:rPr lang="en-US">
                                  <a:latin typeface="Cambria Math" panose="02040503050406030204" pitchFamily="18" charset="0"/>
                                </a:rPr>
                                <m:t>𝑑</m:t>
                              </m:r>
                            </m:e>
                            <m:sup>
                              <m:r>
                                <a:rPr lang="en-US">
                                  <a:latin typeface="Cambria Math" panose="02040503050406030204" pitchFamily="18" charset="0"/>
                                </a:rPr>
                                <m:t>2</m:t>
                              </m:r>
                            </m:sup>
                          </m:sSup>
                          <m:r>
                            <a:rPr lang="ru-RU">
                              <a:latin typeface="Cambria Math" panose="02040503050406030204" pitchFamily="18" charset="0"/>
                            </a:rPr>
                            <m:t>𝑝</m:t>
                          </m:r>
                        </m:num>
                        <m:den>
                          <m:r>
                            <a:rPr lang="en-US">
                              <a:latin typeface="Cambria Math" panose="02040503050406030204" pitchFamily="18" charset="0"/>
                            </a:rPr>
                            <m:t>𝑑</m:t>
                          </m:r>
                          <m:sSubSup>
                            <m:sSubSupPr>
                              <m:ctrlPr>
                                <a:rPr lang="en-US" i="1">
                                  <a:latin typeface="Cambria Math" panose="02040503050406030204" pitchFamily="18" charset="0"/>
                                </a:rPr>
                              </m:ctrlPr>
                            </m:sSubSupPr>
                            <m:e>
                              <m:r>
                                <a:rPr lang="en-US">
                                  <a:latin typeface="Cambria Math" panose="02040503050406030204" pitchFamily="18" charset="0"/>
                                </a:rPr>
                                <m:t>𝑥</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a:latin typeface="Cambria Math" panose="02040503050406030204" pitchFamily="18" charset="0"/>
                        </a:rPr>
                        <m:t>+</m:t>
                      </m:r>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f>
                        <m:fPr>
                          <m:ctrlPr>
                            <a:rPr lang="ru-RU" i="1">
                              <a:latin typeface="Cambria Math" panose="02040503050406030204" pitchFamily="18" charset="0"/>
                            </a:rPr>
                          </m:ctrlPr>
                        </m:fPr>
                        <m:num>
                          <m:r>
                            <a:rPr lang="en-US">
                              <a:latin typeface="Cambria Math" panose="02040503050406030204" pitchFamily="18" charset="0"/>
                            </a:rPr>
                            <m:t>𝑑</m:t>
                          </m:r>
                          <m:r>
                            <a:rPr lang="ru-RU">
                              <a:latin typeface="Cambria Math" panose="02040503050406030204" pitchFamily="18" charset="0"/>
                            </a:rPr>
                            <m:t>𝑝</m:t>
                          </m:r>
                        </m:num>
                        <m:den>
                          <m:sSub>
                            <m:sSubPr>
                              <m:ctrlPr>
                                <a:rPr lang="ru-RU" i="1">
                                  <a:latin typeface="Cambria Math" panose="02040503050406030204" pitchFamily="18" charset="0"/>
                                </a:rPr>
                              </m:ctrlPr>
                            </m:sSubPr>
                            <m:e>
                              <m:r>
                                <a:rPr lang="en-US">
                                  <a:latin typeface="Cambria Math" panose="02040503050406030204" pitchFamily="18" charset="0"/>
                                </a:rPr>
                                <m:t>𝑑</m:t>
                              </m:r>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en-US">
                              <a:latin typeface="Cambria Math" panose="02040503050406030204" pitchFamily="18" charset="0"/>
                            </a:rPr>
                            <m:t>𝑑</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r>
                        <a:rPr lang="en-US">
                          <a:latin typeface="Cambria Math" panose="02040503050406030204" pitchFamily="18" charset="0"/>
                        </a:rPr>
                        <m:t>,</m:t>
                      </m:r>
                    </m:oMath>
                  </m:oMathPara>
                </a14:m>
                <a:endParaRPr lang="ru-RU" dirty="0"/>
              </a:p>
            </p:txBody>
          </p:sp>
        </mc:Choice>
        <mc:Fallback xmlns="">
          <p:sp>
            <p:nvSpPr>
              <p:cNvPr id="4" name="TextBox 3">
                <a:extLst>
                  <a:ext uri="{FF2B5EF4-FFF2-40B4-BE49-F238E27FC236}">
                    <a16:creationId xmlns:a16="http://schemas.microsoft.com/office/drawing/2014/main" id="{846DF932-2586-4288-BFDE-EDDCB90C70F0}"/>
                  </a:ext>
                </a:extLst>
              </p:cNvPr>
              <p:cNvSpPr txBox="1">
                <a:spLocks noRot="1" noChangeAspect="1" noMove="1" noResize="1" noEditPoints="1" noAdjustHandles="1" noChangeArrowheads="1" noChangeShapeType="1" noTextEdit="1"/>
              </p:cNvSpPr>
              <p:nvPr/>
            </p:nvSpPr>
            <p:spPr>
              <a:xfrm>
                <a:off x="343491" y="4213071"/>
                <a:ext cx="3839889" cy="645241"/>
              </a:xfrm>
              <a:prstGeom prst="rect">
                <a:avLst/>
              </a:prstGeom>
              <a:blipFill>
                <a:blip r:embed="rId8"/>
                <a:stretch>
                  <a:fillRect/>
                </a:stretch>
              </a:blipFill>
              <a:ln>
                <a:solidFill>
                  <a:srgbClr val="002060"/>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3847F07-09CD-4422-B54C-7D54D1988C27}"/>
                  </a:ext>
                </a:extLst>
              </p:cNvPr>
              <p:cNvSpPr txBox="1"/>
              <p:nvPr/>
            </p:nvSpPr>
            <p:spPr>
              <a:xfrm>
                <a:off x="340451" y="4943759"/>
                <a:ext cx="3602899" cy="460832"/>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rPr>
                      <m:t>h</m:t>
                    </m:r>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rPr>
                          <m:t>h</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𝑠𝑖𝑛</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𝑐𝑜𝑠</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42" name="TextBox 41">
                <a:extLst>
                  <a:ext uri="{FF2B5EF4-FFF2-40B4-BE49-F238E27FC236}">
                    <a16:creationId xmlns:a16="http://schemas.microsoft.com/office/drawing/2014/main" id="{43847F07-09CD-4422-B54C-7D54D1988C27}"/>
                  </a:ext>
                </a:extLst>
              </p:cNvPr>
              <p:cNvSpPr txBox="1">
                <a:spLocks noRot="1" noChangeAspect="1" noMove="1" noResize="1" noEditPoints="1" noAdjustHandles="1" noChangeArrowheads="1" noChangeShapeType="1" noTextEdit="1"/>
              </p:cNvSpPr>
              <p:nvPr/>
            </p:nvSpPr>
            <p:spPr>
              <a:xfrm>
                <a:off x="340451" y="4943759"/>
                <a:ext cx="3602899" cy="460832"/>
              </a:xfrm>
              <a:prstGeom prst="rect">
                <a:avLst/>
              </a:prstGeom>
              <a:blipFill>
                <a:blip r:embed="rId9"/>
                <a:stretch>
                  <a:fillRect b="-263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D734A02-B4D2-467D-B8DE-93262ACB3F48}"/>
                  </a:ext>
                </a:extLst>
              </p:cNvPr>
              <p:cNvSpPr txBox="1"/>
              <p:nvPr/>
            </p:nvSpPr>
            <p:spPr>
              <a:xfrm>
                <a:off x="331471" y="5329961"/>
                <a:ext cx="3611879" cy="9679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3"/>
                                <m:mcJc m:val="center"/>
                              </m:mcPr>
                            </m:mc>
                          </m:mcs>
                          <m:ctrlPr>
                            <a:rPr lang="ru-RU" i="1" smtClean="0">
                              <a:latin typeface="Cambria Math" panose="02040503050406030204" pitchFamily="18" charset="0"/>
                            </a:rPr>
                          </m:ctrlPr>
                        </m:mPr>
                        <m:mr>
                          <m:e>
                            <m:eqArr>
                              <m:eqArrPr>
                                <m:ctrlPr>
                                  <a:rPr lang="ru-RU" i="1">
                                    <a:latin typeface="Cambria Math" panose="02040503050406030204" pitchFamily="18" charset="0"/>
                                  </a:rPr>
                                </m:ctrlPr>
                              </m:eqArr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0">
                                    <a:latin typeface="Cambria Math" panose="02040503050406030204" pitchFamily="18" charset="0"/>
                                  </a:rPr>
                                  <m:t>=</m:t>
                                </m:r>
                                <m:r>
                                  <a:rPr lang="ru-RU" i="1">
                                    <a:latin typeface="Cambria Math" panose="02040503050406030204" pitchFamily="18" charset="0"/>
                                  </a:rPr>
                                  <m:t>𝜔</m:t>
                                </m:r>
                                <m:r>
                                  <a:rPr lang="ru-RU" i="1">
                                    <a:latin typeface="Cambria Math" panose="02040503050406030204" pitchFamily="18" charset="0"/>
                                  </a:rPr>
                                  <m:t>𝑟</m:t>
                                </m:r>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a:latin typeface="Cambria Math" panose="02040503050406030204" pitchFamily="18" charset="0"/>
                                      </a:rPr>
                                      <m:t>2</m:t>
                                    </m:r>
                                  </m:sub>
                                </m:sSub>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num>
                                          <m:den>
                                            <m:r>
                                              <a:rPr lang="ru-RU" i="1">
                                                <a:latin typeface="Cambria Math" panose="02040503050406030204" pitchFamily="18" charset="0"/>
                                              </a:rPr>
                                              <m:t>𝑟</m:t>
                                            </m:r>
                                          </m:den>
                                        </m:f>
                                      </m:e>
                                    </m:d>
                                  </m:e>
                                </m:func>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num>
                                          <m:den>
                                            <m:r>
                                              <a:rPr lang="ru-RU" i="1">
                                                <a:latin typeface="Cambria Math" panose="02040503050406030204" pitchFamily="18" charset="0"/>
                                              </a:rPr>
                                              <m:t>𝑟</m:t>
                                            </m:r>
                                          </m:den>
                                        </m:f>
                                      </m:e>
                                    </m:d>
                                    <m:r>
                                      <a:rPr lang="en-US" b="0" i="1" smtClean="0">
                                        <a:latin typeface="Cambria Math" panose="02040503050406030204" pitchFamily="18" charset="0"/>
                                      </a:rPr>
                                      <m:t>.</m:t>
                                    </m:r>
                                  </m:e>
                                </m:func>
                              </m:e>
                            </m:eqArr>
                          </m:e>
                          <m:e/>
                          <m:e/>
                        </m:mr>
                      </m:m>
                    </m:oMath>
                  </m:oMathPara>
                </a14:m>
                <a:endParaRPr lang="ru-RU" dirty="0"/>
              </a:p>
            </p:txBody>
          </p:sp>
        </mc:Choice>
        <mc:Fallback xmlns="">
          <p:sp>
            <p:nvSpPr>
              <p:cNvPr id="43" name="TextBox 42">
                <a:extLst>
                  <a:ext uri="{FF2B5EF4-FFF2-40B4-BE49-F238E27FC236}">
                    <a16:creationId xmlns:a16="http://schemas.microsoft.com/office/drawing/2014/main" id="{8D734A02-B4D2-467D-B8DE-93262ACB3F48}"/>
                  </a:ext>
                </a:extLst>
              </p:cNvPr>
              <p:cNvSpPr txBox="1">
                <a:spLocks noRot="1" noChangeAspect="1" noMove="1" noResize="1" noEditPoints="1" noAdjustHandles="1" noChangeArrowheads="1" noChangeShapeType="1" noTextEdit="1"/>
              </p:cNvSpPr>
              <p:nvPr/>
            </p:nvSpPr>
            <p:spPr>
              <a:xfrm>
                <a:off x="331471" y="5329961"/>
                <a:ext cx="3611879" cy="967957"/>
              </a:xfrm>
              <a:prstGeom prst="rect">
                <a:avLst/>
              </a:prstGeom>
              <a:blipFill>
                <a:blip r:embed="rId10"/>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A88BC4B-53EC-42FB-A747-BBB38435F775}"/>
                  </a:ext>
                </a:extLst>
              </p:cNvPr>
              <p:cNvSpPr txBox="1"/>
              <p:nvPr/>
            </p:nvSpPr>
            <p:spPr>
              <a:xfrm>
                <a:off x="9429984" y="2343223"/>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xmlns="">
          <p:sp>
            <p:nvSpPr>
              <p:cNvPr id="44" name="TextBox 43">
                <a:extLst>
                  <a:ext uri="{FF2B5EF4-FFF2-40B4-BE49-F238E27FC236}">
                    <a16:creationId xmlns:a16="http://schemas.microsoft.com/office/drawing/2014/main" id="{6A88BC4B-53EC-42FB-A747-BBB38435F775}"/>
                  </a:ext>
                </a:extLst>
              </p:cNvPr>
              <p:cNvSpPr txBox="1">
                <a:spLocks noRot="1" noChangeAspect="1" noMove="1" noResize="1" noEditPoints="1" noAdjustHandles="1" noChangeArrowheads="1" noChangeShapeType="1" noTextEdit="1"/>
              </p:cNvSpPr>
              <p:nvPr/>
            </p:nvSpPr>
            <p:spPr>
              <a:xfrm>
                <a:off x="9429984" y="2343223"/>
                <a:ext cx="375557" cy="359650"/>
              </a:xfrm>
              <a:prstGeom prst="rect">
                <a:avLst/>
              </a:prstGeom>
              <a:blipFill>
                <a:blip r:embed="rId11"/>
                <a:stretch>
                  <a:fillRect r="-30645" b="-5085"/>
                </a:stretch>
              </a:blipFill>
            </p:spPr>
            <p:txBody>
              <a:bodyPr/>
              <a:lstStyle/>
              <a:p>
                <a:r>
                  <a:rPr lang="ru-RU">
                    <a:noFill/>
                  </a:rPr>
                  <a:t> </a:t>
                </a:r>
              </a:p>
            </p:txBody>
          </p:sp>
        </mc:Fallback>
      </mc:AlternateContent>
      <p:sp>
        <p:nvSpPr>
          <p:cNvPr id="8" name="Овал 7">
            <a:extLst>
              <a:ext uri="{FF2B5EF4-FFF2-40B4-BE49-F238E27FC236}">
                <a16:creationId xmlns:a16="http://schemas.microsoft.com/office/drawing/2014/main" id="{BB9547FF-11D3-4871-8EC9-C57A24AE236C}"/>
              </a:ext>
            </a:extLst>
          </p:cNvPr>
          <p:cNvSpPr/>
          <p:nvPr/>
        </p:nvSpPr>
        <p:spPr bwMode="auto">
          <a:xfrm>
            <a:off x="9484104" y="2674853"/>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1" name="Овал 10">
            <a:extLst>
              <a:ext uri="{FF2B5EF4-FFF2-40B4-BE49-F238E27FC236}">
                <a16:creationId xmlns:a16="http://schemas.microsoft.com/office/drawing/2014/main" id="{57C94849-C003-433A-BB8B-C009092FB188}"/>
              </a:ext>
            </a:extLst>
          </p:cNvPr>
          <p:cNvSpPr/>
          <p:nvPr/>
        </p:nvSpPr>
        <p:spPr bwMode="auto">
          <a:xfrm>
            <a:off x="11651917" y="266862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3" name="Овал 12">
            <a:extLst>
              <a:ext uri="{FF2B5EF4-FFF2-40B4-BE49-F238E27FC236}">
                <a16:creationId xmlns:a16="http://schemas.microsoft.com/office/drawing/2014/main" id="{E88764EA-92D5-4DEB-B86D-68F00A4B588F}"/>
              </a:ext>
            </a:extLst>
          </p:cNvPr>
          <p:cNvSpPr/>
          <p:nvPr/>
        </p:nvSpPr>
        <p:spPr bwMode="auto">
          <a:xfrm>
            <a:off x="11655727" y="301533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8" name="Овал 17">
            <a:extLst>
              <a:ext uri="{FF2B5EF4-FFF2-40B4-BE49-F238E27FC236}">
                <a16:creationId xmlns:a16="http://schemas.microsoft.com/office/drawing/2014/main" id="{7DCD155F-C2FE-4B4E-BB1A-84F2FD59EF59}"/>
              </a:ext>
            </a:extLst>
          </p:cNvPr>
          <p:cNvSpPr/>
          <p:nvPr/>
        </p:nvSpPr>
        <p:spPr bwMode="auto">
          <a:xfrm>
            <a:off x="11659537" y="338490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9" name="Овал 18">
            <a:extLst>
              <a:ext uri="{FF2B5EF4-FFF2-40B4-BE49-F238E27FC236}">
                <a16:creationId xmlns:a16="http://schemas.microsoft.com/office/drawing/2014/main" id="{7C806A0B-FA58-4324-8E53-EDD233FF97C8}"/>
              </a:ext>
            </a:extLst>
          </p:cNvPr>
          <p:cNvSpPr/>
          <p:nvPr/>
        </p:nvSpPr>
        <p:spPr bwMode="auto">
          <a:xfrm>
            <a:off x="11651917" y="231429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2" name="Овал 21">
            <a:extLst>
              <a:ext uri="{FF2B5EF4-FFF2-40B4-BE49-F238E27FC236}">
                <a16:creationId xmlns:a16="http://schemas.microsoft.com/office/drawing/2014/main" id="{FCC3DA90-2208-4F83-B1AB-B9441DCC420D}"/>
              </a:ext>
            </a:extLst>
          </p:cNvPr>
          <p:cNvSpPr/>
          <p:nvPr/>
        </p:nvSpPr>
        <p:spPr bwMode="auto">
          <a:xfrm>
            <a:off x="11655727" y="195234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013B7BC-9E61-4090-AA7E-A9BFCA76DF32}"/>
                  </a:ext>
                </a:extLst>
              </p:cNvPr>
              <p:cNvSpPr txBox="1"/>
              <p:nvPr/>
            </p:nvSpPr>
            <p:spPr>
              <a:xfrm>
                <a:off x="11701463" y="2362468"/>
                <a:ext cx="35718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oMath>
                  </m:oMathPara>
                </a14:m>
                <a:endParaRPr lang="ru-RU" dirty="0"/>
              </a:p>
            </p:txBody>
          </p:sp>
        </mc:Choice>
        <mc:Fallback xmlns="">
          <p:sp>
            <p:nvSpPr>
              <p:cNvPr id="50" name="TextBox 49">
                <a:extLst>
                  <a:ext uri="{FF2B5EF4-FFF2-40B4-BE49-F238E27FC236}">
                    <a16:creationId xmlns:a16="http://schemas.microsoft.com/office/drawing/2014/main" id="{8013B7BC-9E61-4090-AA7E-A9BFCA76DF32}"/>
                  </a:ext>
                </a:extLst>
              </p:cNvPr>
              <p:cNvSpPr txBox="1">
                <a:spLocks noRot="1" noChangeAspect="1" noMove="1" noResize="1" noEditPoints="1" noAdjustHandles="1" noChangeArrowheads="1" noChangeShapeType="1" noTextEdit="1"/>
              </p:cNvSpPr>
              <p:nvPr/>
            </p:nvSpPr>
            <p:spPr>
              <a:xfrm>
                <a:off x="11701463" y="2362468"/>
                <a:ext cx="357187" cy="338554"/>
              </a:xfrm>
              <a:prstGeom prst="rect">
                <a:avLst/>
              </a:prstGeom>
              <a:blipFill>
                <a:blip r:embed="rId12"/>
                <a:stretch>
                  <a:fillRect b="-5455"/>
                </a:stretch>
              </a:blipFill>
            </p:spPr>
            <p:txBody>
              <a:bodyPr/>
              <a:lstStyle/>
              <a:p>
                <a:r>
                  <a:rPr lang="ru-RU">
                    <a:noFill/>
                  </a:rPr>
                  <a:t> </a:t>
                </a:r>
              </a:p>
            </p:txBody>
          </p:sp>
        </mc:Fallback>
      </mc:AlternateContent>
      <p:sp>
        <p:nvSpPr>
          <p:cNvPr id="51" name="Стрелка: вправо 50">
            <a:extLst>
              <a:ext uri="{FF2B5EF4-FFF2-40B4-BE49-F238E27FC236}">
                <a16:creationId xmlns:a16="http://schemas.microsoft.com/office/drawing/2014/main" id="{E0AA8E8A-BB00-4668-B2C3-C63E2890A2EA}"/>
              </a:ext>
            </a:extLst>
          </p:cNvPr>
          <p:cNvSpPr/>
          <p:nvPr/>
        </p:nvSpPr>
        <p:spPr bwMode="auto">
          <a:xfrm>
            <a:off x="4480560" y="4320540"/>
            <a:ext cx="834390" cy="43434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26353DB3-653C-434B-B2E6-7167ECC111FA}"/>
                  </a:ext>
                </a:extLst>
              </p:cNvPr>
              <p:cNvSpPr txBox="1"/>
              <p:nvPr/>
            </p:nvSpPr>
            <p:spPr>
              <a:xfrm>
                <a:off x="5463541" y="4171161"/>
                <a:ext cx="6492239" cy="1378711"/>
              </a:xfrm>
              <a:prstGeom prst="rect">
                <a:avLst/>
              </a:prstGeom>
              <a:noFill/>
              <a:ln>
                <a:solidFill>
                  <a:srgbClr val="002060"/>
                </a:solid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d>
                            <m:dPr>
                              <m:ctrlPr>
                                <a:rPr lang="ru-RU" i="1" smtClean="0">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b="0" i="1" smtClean="0">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2</m:t>
                              </m:r>
                            </m:sup>
                          </m:sSubSup>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
                            <m:sSubPr>
                              <m:ctrlPr>
                                <a:rPr lang="ru-RU" i="1">
                                  <a:latin typeface="Cambria Math" panose="02040503050406030204" pitchFamily="18" charset="0"/>
                                </a:rPr>
                              </m:ctrlPr>
                            </m:sSubPr>
                            <m:e>
                              <m:r>
                                <a:rPr lang="en-US" b="0" i="1" smtClean="0">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en-US">
                                      <a:latin typeface="Cambria Math" panose="02040503050406030204" pitchFamily="18" charset="0"/>
                                    </a:rPr>
                                    <m:t>𝑑</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oMath>
                  </m:oMathPara>
                </a14:m>
                <a:endParaRPr lang="ru-RU" dirty="0"/>
              </a:p>
            </p:txBody>
          </p:sp>
        </mc:Choice>
        <mc:Fallback>
          <p:sp>
            <p:nvSpPr>
              <p:cNvPr id="53" name="TextBox 52">
                <a:extLst>
                  <a:ext uri="{FF2B5EF4-FFF2-40B4-BE49-F238E27FC236}">
                    <a16:creationId xmlns:a16="http://schemas.microsoft.com/office/drawing/2014/main" id="{26353DB3-653C-434B-B2E6-7167ECC111FA}"/>
                  </a:ext>
                </a:extLst>
              </p:cNvPr>
              <p:cNvSpPr txBox="1">
                <a:spLocks noRot="1" noChangeAspect="1" noMove="1" noResize="1" noEditPoints="1" noAdjustHandles="1" noChangeArrowheads="1" noChangeShapeType="1" noTextEdit="1"/>
              </p:cNvSpPr>
              <p:nvPr/>
            </p:nvSpPr>
            <p:spPr>
              <a:xfrm>
                <a:off x="5463541" y="4171161"/>
                <a:ext cx="6492239" cy="1378711"/>
              </a:xfrm>
              <a:prstGeom prst="rect">
                <a:avLst/>
              </a:prstGeom>
              <a:blipFill>
                <a:blip r:embed="rId13"/>
                <a:stretch>
                  <a:fillRect/>
                </a:stretch>
              </a:blipFill>
              <a:ln>
                <a:solidFill>
                  <a:srgbClr val="002060"/>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8F655F6-8241-43BA-8987-254425B5B800}"/>
                  </a:ext>
                </a:extLst>
              </p:cNvPr>
              <p:cNvSpPr txBox="1"/>
              <p:nvPr/>
            </p:nvSpPr>
            <p:spPr>
              <a:xfrm>
                <a:off x="5453471" y="5633369"/>
                <a:ext cx="6738529" cy="355225"/>
              </a:xfrm>
              <a:prstGeom prst="rect">
                <a:avLst/>
              </a:prstGeom>
              <a:noFill/>
            </p:spPr>
            <p:txBody>
              <a:bodyPr wrap="square">
                <a:spAutoFit/>
              </a:bodyPr>
              <a:lstStyle/>
              <a:p>
                <a14:m>
                  <m:oMath xmlns:m="http://schemas.openxmlformats.org/officeDocument/2006/math">
                    <m:sSup>
                      <m:sSupPr>
                        <m:ctrlPr>
                          <a:rPr lang="ru-RU" i="1" smtClean="0">
                            <a:latin typeface="Cambria Math" panose="02040503050406030204" pitchFamily="18" charset="0"/>
                          </a:rPr>
                        </m:ctrlPr>
                      </m:sSupPr>
                      <m:e>
                        <m:d>
                          <m:dPr>
                            <m:ctrlPr>
                              <a:rPr lang="ru-RU" i="1">
                                <a:latin typeface="Cambria Math" panose="02040503050406030204" pitchFamily="18" charset="0"/>
                              </a:rPr>
                            </m:ctrlPr>
                          </m:dPr>
                          <m:e>
                            <m:r>
                              <a:rPr lang="en-US" b="0" i="1" smtClean="0">
                                <a:latin typeface="Cambria Math" panose="02040503050406030204" pitchFamily="18" charset="0"/>
                              </a:rPr>
                              <m:t>h</m:t>
                            </m:r>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sz="1600" i="1">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dirty="0"/>
                  <a:t>	</a:t>
                </a:r>
                <a:r>
                  <a:rPr lang="ru-RU" dirty="0"/>
                  <a:t> </a:t>
                </a:r>
                <a14:m>
                  <m:oMath xmlns:m="http://schemas.openxmlformats.org/officeDocument/2006/math">
                    <m:sSup>
                      <m:sSupPr>
                        <m:ctrlPr>
                          <a:rPr lang="ru-RU" i="1">
                            <a:latin typeface="Cambria Math" panose="02040503050406030204" pitchFamily="18" charset="0"/>
                          </a:rPr>
                        </m:ctrlPr>
                      </m:sSupPr>
                      <m:e>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en-US" b="0" i="1" smtClean="0">
                                    <a:latin typeface="Cambria Math" panose="02040503050406030204" pitchFamily="18" charset="0"/>
                                  </a:rPr>
                                  <m:t>1</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oMath>
                </a14:m>
                <a:r>
                  <a:rPr lang="en-US" dirty="0"/>
                  <a:t>=…,	</a:t>
                </a:r>
                <a:r>
                  <a:rPr lang="ru-RU" dirty="0"/>
                  <a:t> </a:t>
                </a:r>
                <a14:m>
                  <m:oMath xmlns:m="http://schemas.openxmlformats.org/officeDocument/2006/math">
                    <m:sSup>
                      <m:sSupPr>
                        <m:ctrlPr>
                          <a:rPr lang="ru-RU" i="1">
                            <a:latin typeface="Cambria Math" panose="02040503050406030204" pitchFamily="18" charset="0"/>
                          </a:rPr>
                        </m:ctrlPr>
                      </m:sSupPr>
                      <m:e>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oMath>
                </a14:m>
                <a:r>
                  <a:rPr lang="en-US" dirty="0"/>
                  <a:t>=….</a:t>
                </a:r>
                <a:endParaRPr lang="ru-RU" dirty="0"/>
              </a:p>
            </p:txBody>
          </p:sp>
        </mc:Choice>
        <mc:Fallback xmlns="">
          <p:sp>
            <p:nvSpPr>
              <p:cNvPr id="55" name="TextBox 54">
                <a:extLst>
                  <a:ext uri="{FF2B5EF4-FFF2-40B4-BE49-F238E27FC236}">
                    <a16:creationId xmlns:a16="http://schemas.microsoft.com/office/drawing/2014/main" id="{88F655F6-8241-43BA-8987-254425B5B800}"/>
                  </a:ext>
                </a:extLst>
              </p:cNvPr>
              <p:cNvSpPr txBox="1">
                <a:spLocks noRot="1" noChangeAspect="1" noMove="1" noResize="1" noEditPoints="1" noAdjustHandles="1" noChangeArrowheads="1" noChangeShapeType="1" noTextEdit="1"/>
              </p:cNvSpPr>
              <p:nvPr/>
            </p:nvSpPr>
            <p:spPr>
              <a:xfrm>
                <a:off x="5453471" y="5633369"/>
                <a:ext cx="6738529" cy="355225"/>
              </a:xfrm>
              <a:prstGeom prst="rect">
                <a:avLst/>
              </a:prstGeom>
              <a:blipFill>
                <a:blip r:embed="rId14"/>
                <a:stretch>
                  <a:fillRect b="-22414"/>
                </a:stretch>
              </a:blipFill>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15">
            <p14:nvContentPartPr>
              <p14:cNvPr id="58" name="Рукописный ввод 57">
                <a:extLst>
                  <a:ext uri="{FF2B5EF4-FFF2-40B4-BE49-F238E27FC236}">
                    <a16:creationId xmlns:a16="http://schemas.microsoft.com/office/drawing/2014/main" id="{2894A1B7-952E-4390-B90E-8DA0517244A8}"/>
                  </a:ext>
                </a:extLst>
              </p14:cNvPr>
              <p14:cNvContentPartPr/>
              <p14:nvPr/>
            </p14:nvContentPartPr>
            <p14:xfrm>
              <a:off x="7630920" y="1676160"/>
              <a:ext cx="1005120" cy="495000"/>
            </p14:xfrm>
          </p:contentPart>
        </mc:Choice>
        <mc:Fallback xmlns="">
          <p:pic>
            <p:nvPicPr>
              <p:cNvPr id="58" name="Рукописный ввод 57">
                <a:extLst>
                  <a:ext uri="{FF2B5EF4-FFF2-40B4-BE49-F238E27FC236}">
                    <a16:creationId xmlns:a16="http://schemas.microsoft.com/office/drawing/2014/main" id="{2894A1B7-952E-4390-B90E-8DA0517244A8}"/>
                  </a:ext>
                </a:extLst>
              </p:cNvPr>
              <p:cNvPicPr/>
              <p:nvPr/>
            </p:nvPicPr>
            <p:blipFill>
              <a:blip r:embed="rId16"/>
              <a:stretch>
                <a:fillRect/>
              </a:stretch>
            </p:blipFill>
            <p:spPr>
              <a:xfrm>
                <a:off x="7621560" y="1666800"/>
                <a:ext cx="1023840" cy="513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0" name="Рукописный ввод 59">
                <a:extLst>
                  <a:ext uri="{FF2B5EF4-FFF2-40B4-BE49-F238E27FC236}">
                    <a16:creationId xmlns:a16="http://schemas.microsoft.com/office/drawing/2014/main" id="{0C0E4189-A9EE-468B-A59C-A3F444BC22F4}"/>
                  </a:ext>
                </a:extLst>
              </p14:cNvPr>
              <p14:cNvContentPartPr/>
              <p14:nvPr/>
            </p14:nvContentPartPr>
            <p14:xfrm>
              <a:off x="7639560" y="1523520"/>
              <a:ext cx="2577960" cy="1422360"/>
            </p14:xfrm>
          </p:contentPart>
        </mc:Choice>
        <mc:Fallback xmlns="">
          <p:pic>
            <p:nvPicPr>
              <p:cNvPr id="60" name="Рукописный ввод 59">
                <a:extLst>
                  <a:ext uri="{FF2B5EF4-FFF2-40B4-BE49-F238E27FC236}">
                    <a16:creationId xmlns:a16="http://schemas.microsoft.com/office/drawing/2014/main" id="{0C0E4189-A9EE-468B-A59C-A3F444BC22F4}"/>
                  </a:ext>
                </a:extLst>
              </p:cNvPr>
              <p:cNvPicPr/>
              <p:nvPr/>
            </p:nvPicPr>
            <p:blipFill>
              <a:blip r:embed="rId18"/>
              <a:stretch>
                <a:fillRect/>
              </a:stretch>
            </p:blipFill>
            <p:spPr>
              <a:xfrm>
                <a:off x="7630200" y="1514160"/>
                <a:ext cx="2596680" cy="14410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6" name="Рукописный ввод 5">
                <a:extLst>
                  <a:ext uri="{FF2B5EF4-FFF2-40B4-BE49-F238E27FC236}">
                    <a16:creationId xmlns:a16="http://schemas.microsoft.com/office/drawing/2014/main" id="{159396CB-84BB-43E1-9E6C-4F9C6A608D07}"/>
                  </a:ext>
                </a:extLst>
              </p14:cNvPr>
              <p14:cNvContentPartPr/>
              <p14:nvPr/>
            </p14:nvContentPartPr>
            <p14:xfrm>
              <a:off x="854280" y="581400"/>
              <a:ext cx="9863280" cy="3153600"/>
            </p14:xfrm>
          </p:contentPart>
        </mc:Choice>
        <mc:Fallback>
          <p:pic>
            <p:nvPicPr>
              <p:cNvPr id="6" name="Рукописный ввод 5">
                <a:extLst>
                  <a:ext uri="{FF2B5EF4-FFF2-40B4-BE49-F238E27FC236}">
                    <a16:creationId xmlns:a16="http://schemas.microsoft.com/office/drawing/2014/main" id="{159396CB-84BB-43E1-9E6C-4F9C6A608D07}"/>
                  </a:ext>
                </a:extLst>
              </p:cNvPr>
              <p:cNvPicPr/>
              <p:nvPr/>
            </p:nvPicPr>
            <p:blipFill>
              <a:blip r:embed="rId20"/>
              <a:stretch>
                <a:fillRect/>
              </a:stretch>
            </p:blipFill>
            <p:spPr>
              <a:xfrm>
                <a:off x="844920" y="572040"/>
                <a:ext cx="9882000" cy="3172320"/>
              </a:xfrm>
              <a:prstGeom prst="rect">
                <a:avLst/>
              </a:prstGeom>
            </p:spPr>
          </p:pic>
        </mc:Fallback>
      </mc:AlternateContent>
    </p:spTree>
    <p:extLst>
      <p:ext uri="{BB962C8B-B14F-4D97-AF65-F5344CB8AC3E}">
        <p14:creationId xmlns:p14="http://schemas.microsoft.com/office/powerpoint/2010/main" val="6430400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2" grpId="0"/>
      <p:bldP spid="43" grpId="0"/>
      <p:bldP spid="44" grpId="0"/>
      <p:bldP spid="8" grpId="0" animBg="1"/>
      <p:bldP spid="11" grpId="0" animBg="1"/>
      <p:bldP spid="13" grpId="0" animBg="1"/>
      <p:bldP spid="18" grpId="0" animBg="1"/>
      <p:bldP spid="19" grpId="0" animBg="1"/>
      <p:bldP spid="22" grpId="0" animBg="1"/>
      <p:bldP spid="50" grpId="0"/>
      <p:bldP spid="51" grpId="0" animBg="1"/>
      <p:bldP spid="53" grpId="0" animBg="1"/>
      <p:bldP spid="5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Вместо предисловия.</a:t>
            </a:r>
            <a:br>
              <a:rPr lang="ru-RU" altLang="ru-RU" sz="2000" b="1" dirty="0">
                <a:solidFill>
                  <a:srgbClr val="000000"/>
                </a:solidFill>
              </a:rPr>
            </a:br>
            <a:r>
              <a:rPr lang="ru-RU" altLang="ru-RU" sz="2000" b="1" dirty="0">
                <a:solidFill>
                  <a:srgbClr val="000000"/>
                </a:solidFill>
              </a:rPr>
              <a:t> Зачем это нужно знать?</a:t>
            </a:r>
            <a:endParaRPr lang="ru-RU" altLang="ru-RU" sz="2000" b="1" dirty="0">
              <a:solidFill>
                <a:srgbClr val="666699"/>
              </a:solidFill>
            </a:endParaRPr>
          </a:p>
        </p:txBody>
      </p:sp>
      <p:pic>
        <p:nvPicPr>
          <p:cNvPr id="6" name="Рисунок 5">
            <a:extLst>
              <a:ext uri="{FF2B5EF4-FFF2-40B4-BE49-F238E27FC236}">
                <a16:creationId xmlns:a16="http://schemas.microsoft.com/office/drawing/2014/main" id="{D7427C66-446C-4089-8BDD-0A4AE82C956A}"/>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9505" r="9307"/>
          <a:stretch/>
        </p:blipFill>
        <p:spPr>
          <a:xfrm>
            <a:off x="5047225" y="1421612"/>
            <a:ext cx="4970352" cy="3719624"/>
          </a:xfrm>
          <a:prstGeom prst="rect">
            <a:avLst/>
          </a:prstGeom>
          <a:effectLst>
            <a:softEdge rad="31750"/>
          </a:effectLst>
        </p:spPr>
      </p:pic>
      <p:pic>
        <p:nvPicPr>
          <p:cNvPr id="7" name="Рисунок 6">
            <a:extLst>
              <a:ext uri="{FF2B5EF4-FFF2-40B4-BE49-F238E27FC236}">
                <a16:creationId xmlns:a16="http://schemas.microsoft.com/office/drawing/2014/main" id="{FF4F7437-B6E7-4411-BE99-F5877107F3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6339" y="3363896"/>
            <a:ext cx="5298341" cy="3329363"/>
          </a:xfrm>
          <a:prstGeom prst="rect">
            <a:avLst/>
          </a:prstGeom>
        </p:spPr>
      </p:pic>
      <p:pic>
        <p:nvPicPr>
          <p:cNvPr id="8" name="Рисунок 7">
            <a:extLst>
              <a:ext uri="{FF2B5EF4-FFF2-40B4-BE49-F238E27FC236}">
                <a16:creationId xmlns:a16="http://schemas.microsoft.com/office/drawing/2014/main" id="{5A3D5D55-6B59-49C2-8381-569209ED861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7616" t="4771" r="5150"/>
          <a:stretch/>
        </p:blipFill>
        <p:spPr>
          <a:xfrm rot="16200000">
            <a:off x="9315178" y="1572940"/>
            <a:ext cx="2174212" cy="2010593"/>
          </a:xfrm>
          <a:prstGeom prst="rect">
            <a:avLst/>
          </a:prstGeom>
          <a:ln w="25400">
            <a:solidFill>
              <a:srgbClr val="FF0000"/>
            </a:solidFill>
          </a:ln>
        </p:spPr>
      </p:pic>
      <p:sp>
        <p:nvSpPr>
          <p:cNvPr id="10" name="TextBox 9">
            <a:extLst>
              <a:ext uri="{FF2B5EF4-FFF2-40B4-BE49-F238E27FC236}">
                <a16:creationId xmlns:a16="http://schemas.microsoft.com/office/drawing/2014/main" id="{A1C0E1F8-D79C-4917-AFE0-723C345D8893}"/>
              </a:ext>
            </a:extLst>
          </p:cNvPr>
          <p:cNvSpPr txBox="1"/>
          <p:nvPr/>
        </p:nvSpPr>
        <p:spPr>
          <a:xfrm>
            <a:off x="9372898" y="1491130"/>
            <a:ext cx="923925" cy="430887"/>
          </a:xfrm>
          <a:prstGeom prst="rect">
            <a:avLst/>
          </a:prstGeom>
          <a:solidFill>
            <a:srgbClr val="FFFF00"/>
          </a:solidFill>
          <a:ln w="25400">
            <a:solidFill>
              <a:srgbClr val="FF0000"/>
            </a:solidFill>
          </a:ln>
        </p:spPr>
        <p:txBody>
          <a:bodyPr wrap="square" rtlCol="0">
            <a:spAutoFit/>
          </a:bodyPr>
          <a:lstStyle/>
          <a:p>
            <a:pPr algn="ctr"/>
            <a:r>
              <a:rPr lang="en-US" sz="1100" b="1" dirty="0">
                <a:latin typeface="Arial" pitchFamily="34" charset="0"/>
                <a:cs typeface="Arial" pitchFamily="34" charset="0"/>
              </a:rPr>
              <a:t>Pressure sensor</a:t>
            </a:r>
            <a:endParaRPr lang="ru-RU" sz="1100" b="1" dirty="0">
              <a:latin typeface="Arial" pitchFamily="34" charset="0"/>
              <a:cs typeface="Arial" pitchFamily="34" charset="0"/>
            </a:endParaRPr>
          </a:p>
        </p:txBody>
      </p:sp>
      <p:cxnSp>
        <p:nvCxnSpPr>
          <p:cNvPr id="11" name="Прямая со стрелкой 10">
            <a:extLst>
              <a:ext uri="{FF2B5EF4-FFF2-40B4-BE49-F238E27FC236}">
                <a16:creationId xmlns:a16="http://schemas.microsoft.com/office/drawing/2014/main" id="{BABA0AF1-F3A5-401A-8C58-78B0818717E7}"/>
              </a:ext>
            </a:extLst>
          </p:cNvPr>
          <p:cNvCxnSpPr>
            <a:stCxn id="10" idx="3"/>
          </p:cNvCxnSpPr>
          <p:nvPr/>
        </p:nvCxnSpPr>
        <p:spPr>
          <a:xfrm flipV="1">
            <a:off x="10296823" y="1614290"/>
            <a:ext cx="193385" cy="92284"/>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2" name="Дуга 11">
            <a:extLst>
              <a:ext uri="{FF2B5EF4-FFF2-40B4-BE49-F238E27FC236}">
                <a16:creationId xmlns:a16="http://schemas.microsoft.com/office/drawing/2014/main" id="{91338958-1107-4C57-BC62-0ADA696A75B4}"/>
              </a:ext>
            </a:extLst>
          </p:cNvPr>
          <p:cNvSpPr/>
          <p:nvPr/>
        </p:nvSpPr>
        <p:spPr>
          <a:xfrm rot="15917642">
            <a:off x="10200000" y="2495927"/>
            <a:ext cx="360221" cy="494059"/>
          </a:xfrm>
          <a:prstGeom prst="arc">
            <a:avLst>
              <a:gd name="adj1" fmla="val 17246461"/>
              <a:gd name="adj2" fmla="val 20418131"/>
            </a:avLst>
          </a:prstGeom>
          <a:ln w="12700">
            <a:solidFill>
              <a:schemeClr val="tx1"/>
            </a:solidFill>
            <a:headEnd type="stealth" w="med"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4" name="TextBox 13">
            <a:extLst>
              <a:ext uri="{FF2B5EF4-FFF2-40B4-BE49-F238E27FC236}">
                <a16:creationId xmlns:a16="http://schemas.microsoft.com/office/drawing/2014/main" id="{F2966108-EC7E-47B3-9360-7308FCACFE34}"/>
              </a:ext>
            </a:extLst>
          </p:cNvPr>
          <p:cNvSpPr txBox="1"/>
          <p:nvPr/>
        </p:nvSpPr>
        <p:spPr>
          <a:xfrm>
            <a:off x="10525956" y="1744682"/>
            <a:ext cx="887581" cy="430887"/>
          </a:xfrm>
          <a:prstGeom prst="rect">
            <a:avLst/>
          </a:prstGeom>
          <a:solidFill>
            <a:srgbClr val="FFFF00"/>
          </a:solidFill>
          <a:ln w="25400">
            <a:solidFill>
              <a:srgbClr val="FF0000"/>
            </a:solidFill>
          </a:ln>
        </p:spPr>
        <p:txBody>
          <a:bodyPr wrap="square" rtlCol="0">
            <a:spAutoFit/>
          </a:bodyPr>
          <a:lstStyle/>
          <a:p>
            <a:pPr algn="ctr"/>
            <a:r>
              <a:rPr lang="en-US" sz="1100" b="1" dirty="0">
                <a:latin typeface="Arial" pitchFamily="34" charset="0"/>
                <a:cs typeface="Arial" pitchFamily="34" charset="0"/>
              </a:rPr>
              <a:t>Fluid film bearing</a:t>
            </a:r>
            <a:endParaRPr lang="ru-RU" sz="1100" b="1" dirty="0">
              <a:latin typeface="Arial" pitchFamily="34" charset="0"/>
              <a:cs typeface="Arial" pitchFamily="34" charset="0"/>
            </a:endParaRPr>
          </a:p>
        </p:txBody>
      </p:sp>
      <p:cxnSp>
        <p:nvCxnSpPr>
          <p:cNvPr id="15" name="Прямая со стрелкой 14">
            <a:extLst>
              <a:ext uri="{FF2B5EF4-FFF2-40B4-BE49-F238E27FC236}">
                <a16:creationId xmlns:a16="http://schemas.microsoft.com/office/drawing/2014/main" id="{B5070644-F740-44F5-98D9-7BD777C48D07}"/>
              </a:ext>
            </a:extLst>
          </p:cNvPr>
          <p:cNvCxnSpPr>
            <a:stCxn id="14" idx="1"/>
          </p:cNvCxnSpPr>
          <p:nvPr/>
        </p:nvCxnSpPr>
        <p:spPr>
          <a:xfrm flipH="1">
            <a:off x="10237123" y="1960126"/>
            <a:ext cx="288833" cy="468976"/>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9DAC474-3F7C-49A6-AE7B-CFFB9ABA31D0}"/>
              </a:ext>
            </a:extLst>
          </p:cNvPr>
          <p:cNvSpPr txBox="1"/>
          <p:nvPr/>
        </p:nvSpPr>
        <p:spPr>
          <a:xfrm>
            <a:off x="10529670" y="2316626"/>
            <a:ext cx="880151" cy="261610"/>
          </a:xfrm>
          <a:prstGeom prst="rect">
            <a:avLst/>
          </a:prstGeom>
          <a:solidFill>
            <a:srgbClr val="FFFF00"/>
          </a:solidFill>
          <a:ln w="25400">
            <a:solidFill>
              <a:srgbClr val="FF0000"/>
            </a:solidFill>
          </a:ln>
        </p:spPr>
        <p:txBody>
          <a:bodyPr wrap="square" rtlCol="0">
            <a:spAutoFit/>
          </a:bodyPr>
          <a:lstStyle/>
          <a:p>
            <a:pPr algn="ctr"/>
            <a:r>
              <a:rPr lang="en-US" sz="1100" b="1" dirty="0">
                <a:latin typeface="Arial" pitchFamily="34" charset="0"/>
                <a:cs typeface="Arial" pitchFamily="34" charset="0"/>
              </a:rPr>
              <a:t>Rotor</a:t>
            </a:r>
            <a:endParaRPr lang="ru-RU" sz="1200" b="1" dirty="0">
              <a:latin typeface="Arial" pitchFamily="34" charset="0"/>
              <a:cs typeface="Arial" pitchFamily="34" charset="0"/>
            </a:endParaRPr>
          </a:p>
        </p:txBody>
      </p:sp>
      <p:cxnSp>
        <p:nvCxnSpPr>
          <p:cNvPr id="17" name="Прямая со стрелкой 16">
            <a:extLst>
              <a:ext uri="{FF2B5EF4-FFF2-40B4-BE49-F238E27FC236}">
                <a16:creationId xmlns:a16="http://schemas.microsoft.com/office/drawing/2014/main" id="{A642FF22-AC8C-4B25-B5CF-6EFF36DB2CED}"/>
              </a:ext>
            </a:extLst>
          </p:cNvPr>
          <p:cNvCxnSpPr>
            <a:stCxn id="16" idx="1"/>
          </p:cNvCxnSpPr>
          <p:nvPr/>
        </p:nvCxnSpPr>
        <p:spPr>
          <a:xfrm flipH="1">
            <a:off x="10380110" y="2447431"/>
            <a:ext cx="149560" cy="295525"/>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D584751-2F24-4FB5-A2DE-0832A55C8E6B}"/>
              </a:ext>
            </a:extLst>
          </p:cNvPr>
          <p:cNvSpPr txBox="1"/>
          <p:nvPr/>
        </p:nvSpPr>
        <p:spPr>
          <a:xfrm>
            <a:off x="9372898" y="3403733"/>
            <a:ext cx="1323273" cy="261610"/>
          </a:xfrm>
          <a:prstGeom prst="rect">
            <a:avLst/>
          </a:prstGeom>
          <a:solidFill>
            <a:srgbClr val="FFFF00"/>
          </a:solidFill>
          <a:ln w="25400">
            <a:solidFill>
              <a:srgbClr val="FF0000"/>
            </a:solidFill>
          </a:ln>
        </p:spPr>
        <p:txBody>
          <a:bodyPr wrap="square" rtlCol="0">
            <a:spAutoFit/>
          </a:bodyPr>
          <a:lstStyle/>
          <a:p>
            <a:pPr algn="ctr"/>
            <a:r>
              <a:rPr lang="en-US" sz="1100" b="1" dirty="0">
                <a:latin typeface="Arial" pitchFamily="34" charset="0"/>
                <a:cs typeface="Arial" pitchFamily="34" charset="0"/>
              </a:rPr>
              <a:t>Proximity probes</a:t>
            </a:r>
            <a:endParaRPr lang="ru-RU" sz="1100" b="1" dirty="0">
              <a:latin typeface="Arial" pitchFamily="34" charset="0"/>
              <a:cs typeface="Arial" pitchFamily="34" charset="0"/>
            </a:endParaRPr>
          </a:p>
        </p:txBody>
      </p:sp>
      <p:cxnSp>
        <p:nvCxnSpPr>
          <p:cNvPr id="19" name="Прямая со стрелкой 18">
            <a:extLst>
              <a:ext uri="{FF2B5EF4-FFF2-40B4-BE49-F238E27FC236}">
                <a16:creationId xmlns:a16="http://schemas.microsoft.com/office/drawing/2014/main" id="{30986813-ED3F-4CF8-AF66-96F6D8CA9C1A}"/>
              </a:ext>
            </a:extLst>
          </p:cNvPr>
          <p:cNvCxnSpPr>
            <a:stCxn id="18" idx="0"/>
          </p:cNvCxnSpPr>
          <p:nvPr/>
        </p:nvCxnSpPr>
        <p:spPr>
          <a:xfrm flipH="1" flipV="1">
            <a:off x="9955863" y="2846880"/>
            <a:ext cx="78672" cy="556853"/>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0" name="Прямая со стрелкой 19">
            <a:extLst>
              <a:ext uri="{FF2B5EF4-FFF2-40B4-BE49-F238E27FC236}">
                <a16:creationId xmlns:a16="http://schemas.microsoft.com/office/drawing/2014/main" id="{DD1F7D68-7D12-4791-AF6F-FCEF10ACA4A2}"/>
              </a:ext>
            </a:extLst>
          </p:cNvPr>
          <p:cNvCxnSpPr>
            <a:stCxn id="18" idx="0"/>
          </p:cNvCxnSpPr>
          <p:nvPr/>
        </p:nvCxnSpPr>
        <p:spPr>
          <a:xfrm flipV="1">
            <a:off x="10034535" y="3248151"/>
            <a:ext cx="358980" cy="155582"/>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1" name="Овал 20">
            <a:extLst>
              <a:ext uri="{FF2B5EF4-FFF2-40B4-BE49-F238E27FC236}">
                <a16:creationId xmlns:a16="http://schemas.microsoft.com/office/drawing/2014/main" id="{9B533349-3CB1-42F4-A12F-B9DCDDD65E98}"/>
              </a:ext>
            </a:extLst>
          </p:cNvPr>
          <p:cNvSpPr/>
          <p:nvPr/>
        </p:nvSpPr>
        <p:spPr bwMode="auto">
          <a:xfrm>
            <a:off x="6993302" y="2577086"/>
            <a:ext cx="364255" cy="365641"/>
          </a:xfrm>
          <a:prstGeom prst="ellipse">
            <a:avLst/>
          </a:prstGeom>
          <a:solidFill>
            <a:schemeClr val="accent1">
              <a:alpha val="41000"/>
            </a:schemeClr>
          </a:solid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cxnSp>
        <p:nvCxnSpPr>
          <p:cNvPr id="22" name="Прямая со стрелкой 21">
            <a:extLst>
              <a:ext uri="{FF2B5EF4-FFF2-40B4-BE49-F238E27FC236}">
                <a16:creationId xmlns:a16="http://schemas.microsoft.com/office/drawing/2014/main" id="{6C2953CA-23E0-4671-A2DA-B3544A8E89D6}"/>
              </a:ext>
            </a:extLst>
          </p:cNvPr>
          <p:cNvCxnSpPr>
            <a:stCxn id="21" idx="6"/>
            <a:endCxn id="8" idx="0"/>
          </p:cNvCxnSpPr>
          <p:nvPr/>
        </p:nvCxnSpPr>
        <p:spPr bwMode="auto">
          <a:xfrm flipV="1">
            <a:off x="7357557" y="2578237"/>
            <a:ext cx="2039431" cy="181670"/>
          </a:xfrm>
          <a:prstGeom prst="straightConnector1">
            <a:avLst/>
          </a:prstGeom>
          <a:solidFill>
            <a:schemeClr val="accent1"/>
          </a:solidFill>
          <a:ln w="254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Соединительная линия уступом 92">
            <a:extLst>
              <a:ext uri="{FF2B5EF4-FFF2-40B4-BE49-F238E27FC236}">
                <a16:creationId xmlns:a16="http://schemas.microsoft.com/office/drawing/2014/main" id="{47447B87-E343-42AA-93C7-D3351ED156B6}"/>
              </a:ext>
            </a:extLst>
          </p:cNvPr>
          <p:cNvCxnSpPr>
            <a:stCxn id="24" idx="3"/>
          </p:cNvCxnSpPr>
          <p:nvPr/>
        </p:nvCxnSpPr>
        <p:spPr bwMode="auto">
          <a:xfrm flipH="1">
            <a:off x="8290066" y="5606862"/>
            <a:ext cx="3791383" cy="299026"/>
          </a:xfrm>
          <a:prstGeom prst="bentConnector5">
            <a:avLst>
              <a:gd name="adj1" fmla="val -2009"/>
              <a:gd name="adj2" fmla="val 209635"/>
              <a:gd name="adj3" fmla="val 96128"/>
            </a:avLst>
          </a:prstGeom>
          <a:solidFill>
            <a:schemeClr val="accent1"/>
          </a:solidFill>
          <a:ln w="38100" cap="flat" cmpd="sng" algn="ctr">
            <a:solidFill>
              <a:schemeClr val="accent2">
                <a:lumMod val="75000"/>
              </a:schemeClr>
            </a:solidFill>
            <a:prstDash val="solid"/>
            <a:round/>
            <a:headEnd type="oval"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4" name="Рисунок 23">
            <a:extLst>
              <a:ext uri="{FF2B5EF4-FFF2-40B4-BE49-F238E27FC236}">
                <a16:creationId xmlns:a16="http://schemas.microsoft.com/office/drawing/2014/main" id="{99254780-C8AC-4246-A6F9-57BC1448BD5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8787" b="22896"/>
          <a:stretch/>
        </p:blipFill>
        <p:spPr>
          <a:xfrm>
            <a:off x="8583655" y="5208598"/>
            <a:ext cx="3497794" cy="796528"/>
          </a:xfrm>
          <a:prstGeom prst="rect">
            <a:avLst/>
          </a:prstGeom>
          <a:effectLst>
            <a:softEdge rad="63500"/>
          </a:effectLst>
        </p:spPr>
      </p:pic>
      <p:sp>
        <p:nvSpPr>
          <p:cNvPr id="25" name="Rectangle 8">
            <a:extLst>
              <a:ext uri="{FF2B5EF4-FFF2-40B4-BE49-F238E27FC236}">
                <a16:creationId xmlns:a16="http://schemas.microsoft.com/office/drawing/2014/main" id="{66545734-887B-4087-B686-725EBF4F4CBD}"/>
              </a:ext>
            </a:extLst>
          </p:cNvPr>
          <p:cNvSpPr>
            <a:spLocks noChangeArrowheads="1"/>
          </p:cNvSpPr>
          <p:nvPr/>
        </p:nvSpPr>
        <p:spPr bwMode="auto">
          <a:xfrm>
            <a:off x="8741404" y="5296646"/>
            <a:ext cx="329857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pPr algn="ctr"/>
            <a:r>
              <a:rPr kumimoji="0" lang="en-US" sz="1600" dirty="0">
                <a:solidFill>
                  <a:srgbClr val="FF0000"/>
                </a:solidFill>
              </a:rPr>
              <a:t>The DDPG Agent:</a:t>
            </a:r>
          </a:p>
          <a:p>
            <a:pPr algn="ctr"/>
            <a:r>
              <a:rPr kumimoji="0" lang="en-US" sz="1600" dirty="0">
                <a:solidFill>
                  <a:srgbClr val="FF0000"/>
                </a:solidFill>
              </a:rPr>
              <a:t>the Critic and the Actor</a:t>
            </a:r>
          </a:p>
        </p:txBody>
      </p:sp>
      <p:sp>
        <p:nvSpPr>
          <p:cNvPr id="26" name="Rectangle 2">
            <a:extLst>
              <a:ext uri="{FF2B5EF4-FFF2-40B4-BE49-F238E27FC236}">
                <a16:creationId xmlns:a16="http://schemas.microsoft.com/office/drawing/2014/main" id="{E1C8B216-7845-445D-9C22-34DD0567D421}"/>
              </a:ext>
            </a:extLst>
          </p:cNvPr>
          <p:cNvSpPr>
            <a:spLocks noChangeArrowheads="1"/>
          </p:cNvSpPr>
          <p:nvPr/>
        </p:nvSpPr>
        <p:spPr bwMode="auto">
          <a:xfrm>
            <a:off x="3321714" y="3776986"/>
            <a:ext cx="179258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eaLnBrk="0" hangingPunct="0"/>
            <a:r>
              <a:rPr lang="en-US" sz="1400" dirty="0">
                <a:solidFill>
                  <a:srgbClr val="002060"/>
                </a:solidFill>
              </a:rPr>
              <a:t>Analog Input</a:t>
            </a:r>
            <a:endParaRPr lang="ru-RU" altLang="ru-RU" sz="1800" dirty="0">
              <a:solidFill>
                <a:srgbClr val="002060"/>
              </a:solidFill>
            </a:endParaRPr>
          </a:p>
        </p:txBody>
      </p:sp>
      <p:sp>
        <p:nvSpPr>
          <p:cNvPr id="27" name="Rectangle 2">
            <a:extLst>
              <a:ext uri="{FF2B5EF4-FFF2-40B4-BE49-F238E27FC236}">
                <a16:creationId xmlns:a16="http://schemas.microsoft.com/office/drawing/2014/main" id="{89C5706F-293A-462C-94F7-C9CEF10084BD}"/>
              </a:ext>
            </a:extLst>
          </p:cNvPr>
          <p:cNvSpPr>
            <a:spLocks noChangeArrowheads="1"/>
          </p:cNvSpPr>
          <p:nvPr/>
        </p:nvSpPr>
        <p:spPr bwMode="auto">
          <a:xfrm>
            <a:off x="6161447" y="5570952"/>
            <a:ext cx="179258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eaLnBrk="0" hangingPunct="0"/>
            <a:r>
              <a:rPr lang="en-US" sz="1400" dirty="0">
                <a:solidFill>
                  <a:srgbClr val="002060"/>
                </a:solidFill>
              </a:rPr>
              <a:t>Analog Output</a:t>
            </a:r>
            <a:endParaRPr lang="ru-RU" altLang="ru-RU" sz="1800" dirty="0">
              <a:solidFill>
                <a:srgbClr val="002060"/>
              </a:solidFill>
            </a:endParaRPr>
          </a:p>
        </p:txBody>
      </p:sp>
      <p:cxnSp>
        <p:nvCxnSpPr>
          <p:cNvPr id="28" name="Соединительная линия уступом 32">
            <a:extLst>
              <a:ext uri="{FF2B5EF4-FFF2-40B4-BE49-F238E27FC236}">
                <a16:creationId xmlns:a16="http://schemas.microsoft.com/office/drawing/2014/main" id="{0A5D7364-9DA7-4DF0-8C75-E608B657A64B}"/>
              </a:ext>
            </a:extLst>
          </p:cNvPr>
          <p:cNvCxnSpPr/>
          <p:nvPr/>
        </p:nvCxnSpPr>
        <p:spPr bwMode="auto">
          <a:xfrm rot="5400000">
            <a:off x="4135825" y="2297220"/>
            <a:ext cx="1217912" cy="1039452"/>
          </a:xfrm>
          <a:prstGeom prst="bentConnector3">
            <a:avLst>
              <a:gd name="adj1" fmla="val 195"/>
            </a:avLst>
          </a:prstGeom>
          <a:ln w="25400">
            <a:solidFill>
              <a:schemeClr val="tx2">
                <a:lumMod val="60000"/>
                <a:lumOff val="40000"/>
              </a:schemeClr>
            </a:solidFill>
            <a:headEnd type="oval"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29" name="Прямая со стрелкой 28">
            <a:extLst>
              <a:ext uri="{FF2B5EF4-FFF2-40B4-BE49-F238E27FC236}">
                <a16:creationId xmlns:a16="http://schemas.microsoft.com/office/drawing/2014/main" id="{AEE61503-4F25-4412-B423-B2606CA79413}"/>
              </a:ext>
            </a:extLst>
          </p:cNvPr>
          <p:cNvCxnSpPr>
            <a:endCxn id="24" idx="1"/>
          </p:cNvCxnSpPr>
          <p:nvPr/>
        </p:nvCxnSpPr>
        <p:spPr bwMode="auto">
          <a:xfrm>
            <a:off x="8241079" y="4493269"/>
            <a:ext cx="342576" cy="1113593"/>
          </a:xfrm>
          <a:prstGeom prst="straightConnector1">
            <a:avLst/>
          </a:prstGeom>
          <a:solidFill>
            <a:schemeClr val="accent1"/>
          </a:solidFill>
          <a:ln w="9525" cap="flat" cmpd="sng" algn="ctr">
            <a:solidFill>
              <a:srgbClr val="FF0000"/>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 стрелкой 29">
            <a:extLst>
              <a:ext uri="{FF2B5EF4-FFF2-40B4-BE49-F238E27FC236}">
                <a16:creationId xmlns:a16="http://schemas.microsoft.com/office/drawing/2014/main" id="{EEB3BBBB-B7AF-4FA2-8392-64C0CB0EBAED}"/>
              </a:ext>
            </a:extLst>
          </p:cNvPr>
          <p:cNvCxnSpPr>
            <a:endCxn id="24" idx="1"/>
          </p:cNvCxnSpPr>
          <p:nvPr/>
        </p:nvCxnSpPr>
        <p:spPr bwMode="auto">
          <a:xfrm>
            <a:off x="8241079" y="5050065"/>
            <a:ext cx="342576" cy="556797"/>
          </a:xfrm>
          <a:prstGeom prst="straightConnector1">
            <a:avLst/>
          </a:prstGeom>
          <a:solidFill>
            <a:schemeClr val="accent1"/>
          </a:solidFill>
          <a:ln w="9525" cap="flat" cmpd="sng" algn="ctr">
            <a:solidFill>
              <a:srgbClr val="000099"/>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 стрелкой 30">
            <a:extLst>
              <a:ext uri="{FF2B5EF4-FFF2-40B4-BE49-F238E27FC236}">
                <a16:creationId xmlns:a16="http://schemas.microsoft.com/office/drawing/2014/main" id="{745D1CB8-871D-4F4C-ADA3-26EA0245225C}"/>
              </a:ext>
            </a:extLst>
          </p:cNvPr>
          <p:cNvCxnSpPr>
            <a:endCxn id="24" idx="1"/>
          </p:cNvCxnSpPr>
          <p:nvPr/>
        </p:nvCxnSpPr>
        <p:spPr bwMode="auto">
          <a:xfrm>
            <a:off x="8241079" y="5208598"/>
            <a:ext cx="342576" cy="398264"/>
          </a:xfrm>
          <a:prstGeom prst="straightConnector1">
            <a:avLst/>
          </a:prstGeom>
          <a:solidFill>
            <a:schemeClr val="accent1"/>
          </a:solidFill>
          <a:ln w="9525" cap="flat" cmpd="sng" algn="ctr">
            <a:solidFill>
              <a:srgbClr val="000099"/>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 стрелкой 31">
            <a:extLst>
              <a:ext uri="{FF2B5EF4-FFF2-40B4-BE49-F238E27FC236}">
                <a16:creationId xmlns:a16="http://schemas.microsoft.com/office/drawing/2014/main" id="{6AAE1EDF-581D-4744-986B-715CDEA04950}"/>
              </a:ext>
            </a:extLst>
          </p:cNvPr>
          <p:cNvCxnSpPr>
            <a:endCxn id="24" idx="1"/>
          </p:cNvCxnSpPr>
          <p:nvPr/>
        </p:nvCxnSpPr>
        <p:spPr bwMode="auto">
          <a:xfrm flipV="1">
            <a:off x="8241079" y="5606862"/>
            <a:ext cx="342576" cy="488871"/>
          </a:xfrm>
          <a:prstGeom prst="straightConnector1">
            <a:avLst/>
          </a:prstGeom>
          <a:solidFill>
            <a:schemeClr val="accent1"/>
          </a:solidFill>
          <a:ln w="9525" cap="flat" cmpd="sng" algn="ctr">
            <a:solidFill>
              <a:srgbClr val="000099"/>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 стрелкой 32">
            <a:extLst>
              <a:ext uri="{FF2B5EF4-FFF2-40B4-BE49-F238E27FC236}">
                <a16:creationId xmlns:a16="http://schemas.microsoft.com/office/drawing/2014/main" id="{681646E4-E807-41B2-90D7-C3FFF521ED95}"/>
              </a:ext>
            </a:extLst>
          </p:cNvPr>
          <p:cNvCxnSpPr>
            <a:endCxn id="24" idx="1"/>
          </p:cNvCxnSpPr>
          <p:nvPr/>
        </p:nvCxnSpPr>
        <p:spPr bwMode="auto">
          <a:xfrm flipV="1">
            <a:off x="8241079" y="5606862"/>
            <a:ext cx="342576" cy="905331"/>
          </a:xfrm>
          <a:prstGeom prst="straightConnector1">
            <a:avLst/>
          </a:prstGeom>
          <a:solidFill>
            <a:schemeClr val="accent1"/>
          </a:solidFill>
          <a:ln w="9525" cap="flat" cmpd="sng" algn="ctr">
            <a:solidFill>
              <a:srgbClr val="FF00FF"/>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 name="Picture 4">
            <a:extLst>
              <a:ext uri="{FF2B5EF4-FFF2-40B4-BE49-F238E27FC236}">
                <a16:creationId xmlns:a16="http://schemas.microsoft.com/office/drawing/2014/main" id="{AC3F63CE-70A8-4A59-8DD2-6659C924DF0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7412" y="1105506"/>
            <a:ext cx="3908598" cy="194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a:extLst>
              <a:ext uri="{FF2B5EF4-FFF2-40B4-BE49-F238E27FC236}">
                <a16:creationId xmlns:a16="http://schemas.microsoft.com/office/drawing/2014/main" id="{A82C74AB-BEEC-45B3-998C-0BE39B14B09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1047" y="2405488"/>
            <a:ext cx="1339869" cy="858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9717537"/>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105146" y="1022576"/>
            <a:ext cx="7108979" cy="3077532"/>
          </a:xfrm>
          <a:prstGeom prst="rect">
            <a:avLst/>
          </a:prstGeom>
        </p:spPr>
      </p:pic>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406389" y="905991"/>
                <a:ext cx="3718061" cy="640303"/>
              </a:xfrm>
              <a:prstGeom prst="rect">
                <a:avLst/>
              </a:prstGeom>
              <a:noFill/>
              <a:ln>
                <a:solidFill>
                  <a:srgbClr val="002060"/>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en-US" b="0" i="1" smtClean="0">
                                  <a:latin typeface="Cambria Math" panose="02040503050406030204" pitchFamily="18" charset="0"/>
                                </a:rPr>
                                <m:t>𝑑</m:t>
                              </m:r>
                              <m:r>
                                <a:rPr lang="ru-RU" i="1">
                                  <a:latin typeface="Cambria Math" panose="02040503050406030204" pitchFamily="18" charset="0"/>
                                </a:rPr>
                                <m:t>𝑝</m:t>
                              </m:r>
                            </m:num>
                            <m:den>
                              <m:sSub>
                                <m:sSubPr>
                                  <m:ctrlPr>
                                    <a:rPr lang="ru-RU" i="1" smtClean="0">
                                      <a:latin typeface="Cambria Math" panose="02040503050406030204" pitchFamily="18" charset="0"/>
                                    </a:rPr>
                                  </m:ctrlPr>
                                </m:sSubPr>
                                <m:e>
                                  <m:r>
                                    <a:rPr lang="en-US" b="0" i="1" smtClean="0">
                                      <a:latin typeface="Cambria Math" panose="02040503050406030204" pitchFamily="18" charset="0"/>
                                    </a:rPr>
                                    <m:t>𝑑</m:t>
                                  </m:r>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406389" y="905991"/>
                <a:ext cx="3718061" cy="640303"/>
              </a:xfrm>
              <a:prstGeom prst="rect">
                <a:avLst/>
              </a:prstGeom>
              <a:blipFill>
                <a:blip r:embed="rId4"/>
                <a:stretch>
                  <a:fillRect/>
                </a:stretch>
              </a:blipFill>
              <a:ln>
                <a:solidFill>
                  <a:srgbClr val="002060"/>
                </a:solidFill>
              </a:ln>
            </p:spPr>
            <p:txBody>
              <a:bodyPr/>
              <a:lstStyle/>
              <a:p>
                <a:r>
                  <a:rPr lang="ru-RU">
                    <a:noFill/>
                  </a:rPr>
                  <a:t> </a:t>
                </a:r>
              </a:p>
            </p:txBody>
          </p:sp>
        </mc:Fallback>
      </mc:AlternateContent>
      <p:cxnSp>
        <p:nvCxnSpPr>
          <p:cNvPr id="3" name="Прямая соединительная линия 2">
            <a:extLst>
              <a:ext uri="{FF2B5EF4-FFF2-40B4-BE49-F238E27FC236}">
                <a16:creationId xmlns:a16="http://schemas.microsoft.com/office/drawing/2014/main" id="{8185BEC1-9B3D-4F6F-A2BF-36323C97E8BE}"/>
              </a:ext>
            </a:extLst>
          </p:cNvPr>
          <p:cNvCxnSpPr/>
          <p:nvPr/>
        </p:nvCxnSpPr>
        <p:spPr bwMode="auto">
          <a:xfrm>
            <a:off x="8080857" y="19991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Прямая соединительная линия 13">
            <a:extLst>
              <a:ext uri="{FF2B5EF4-FFF2-40B4-BE49-F238E27FC236}">
                <a16:creationId xmlns:a16="http://schemas.microsoft.com/office/drawing/2014/main" id="{2398C173-11A3-4DC0-836D-F4A19CB75173}"/>
              </a:ext>
            </a:extLst>
          </p:cNvPr>
          <p:cNvCxnSpPr/>
          <p:nvPr/>
        </p:nvCxnSpPr>
        <p:spPr bwMode="auto">
          <a:xfrm>
            <a:off x="8080857" y="236107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Прямая соединительная линия 14">
            <a:extLst>
              <a:ext uri="{FF2B5EF4-FFF2-40B4-BE49-F238E27FC236}">
                <a16:creationId xmlns:a16="http://schemas.microsoft.com/office/drawing/2014/main" id="{1E6F7435-D6AF-48C4-93E8-9D8BA248A8B6}"/>
              </a:ext>
            </a:extLst>
          </p:cNvPr>
          <p:cNvCxnSpPr/>
          <p:nvPr/>
        </p:nvCxnSpPr>
        <p:spPr bwMode="auto">
          <a:xfrm>
            <a:off x="8080857" y="2713504"/>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Прямая соединительная линия 19">
            <a:extLst>
              <a:ext uri="{FF2B5EF4-FFF2-40B4-BE49-F238E27FC236}">
                <a16:creationId xmlns:a16="http://schemas.microsoft.com/office/drawing/2014/main" id="{39F015F0-0301-4995-BD61-B783F11F6104}"/>
              </a:ext>
            </a:extLst>
          </p:cNvPr>
          <p:cNvCxnSpPr/>
          <p:nvPr/>
        </p:nvCxnSpPr>
        <p:spPr bwMode="auto">
          <a:xfrm>
            <a:off x="8080857" y="30659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Прямая соединительная линия 20">
            <a:extLst>
              <a:ext uri="{FF2B5EF4-FFF2-40B4-BE49-F238E27FC236}">
                <a16:creationId xmlns:a16="http://schemas.microsoft.com/office/drawing/2014/main" id="{519FD53B-1200-416F-A06D-208A2B4FC4A1}"/>
              </a:ext>
            </a:extLst>
          </p:cNvPr>
          <p:cNvCxnSpPr/>
          <p:nvPr/>
        </p:nvCxnSpPr>
        <p:spPr bwMode="auto">
          <a:xfrm>
            <a:off x="8080857" y="3429000"/>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Прямая соединительная линия 22">
            <a:extLst>
              <a:ext uri="{FF2B5EF4-FFF2-40B4-BE49-F238E27FC236}">
                <a16:creationId xmlns:a16="http://schemas.microsoft.com/office/drawing/2014/main" id="{B74C22B1-F94C-4B9D-B1E8-0A89F8BD51EC}"/>
              </a:ext>
            </a:extLst>
          </p:cNvPr>
          <p:cNvCxnSpPr/>
          <p:nvPr/>
        </p:nvCxnSpPr>
        <p:spPr bwMode="auto">
          <a:xfrm flipV="1">
            <a:off x="8080857"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Прямая соединительная линия 24">
            <a:extLst>
              <a:ext uri="{FF2B5EF4-FFF2-40B4-BE49-F238E27FC236}">
                <a16:creationId xmlns:a16="http://schemas.microsoft.com/office/drawing/2014/main" id="{89B1C858-F3C1-47B2-9BAB-4C2A25BCC5B5}"/>
              </a:ext>
            </a:extLst>
          </p:cNvPr>
          <p:cNvCxnSpPr/>
          <p:nvPr/>
        </p:nvCxnSpPr>
        <p:spPr bwMode="auto">
          <a:xfrm flipV="1">
            <a:off x="8452332"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Прямая соединительная линия 26">
            <a:extLst>
              <a:ext uri="{FF2B5EF4-FFF2-40B4-BE49-F238E27FC236}">
                <a16:creationId xmlns:a16="http://schemas.microsoft.com/office/drawing/2014/main" id="{885A420E-8AB6-4DC5-97EC-5AF1C0BC46BB}"/>
              </a:ext>
            </a:extLst>
          </p:cNvPr>
          <p:cNvCxnSpPr/>
          <p:nvPr/>
        </p:nvCxnSpPr>
        <p:spPr bwMode="auto">
          <a:xfrm flipV="1">
            <a:off x="881623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3CB01471-ADBC-45D1-9821-BEC4A4499F15}"/>
              </a:ext>
            </a:extLst>
          </p:cNvPr>
          <p:cNvCxnSpPr/>
          <p:nvPr/>
        </p:nvCxnSpPr>
        <p:spPr bwMode="auto">
          <a:xfrm flipV="1">
            <a:off x="9147657"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BEADA55A-E740-4221-84F0-B1933C773A5C}"/>
              </a:ext>
            </a:extLst>
          </p:cNvPr>
          <p:cNvCxnSpPr/>
          <p:nvPr/>
        </p:nvCxnSpPr>
        <p:spPr bwMode="auto">
          <a:xfrm flipV="1">
            <a:off x="9519132"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6293B4D6-CDCC-49A2-945A-304FC1675AC9}"/>
              </a:ext>
            </a:extLst>
          </p:cNvPr>
          <p:cNvCxnSpPr/>
          <p:nvPr/>
        </p:nvCxnSpPr>
        <p:spPr bwMode="auto">
          <a:xfrm flipV="1">
            <a:off x="988303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единительная линия 30">
            <a:extLst>
              <a:ext uri="{FF2B5EF4-FFF2-40B4-BE49-F238E27FC236}">
                <a16:creationId xmlns:a16="http://schemas.microsoft.com/office/drawing/2014/main" id="{5148E79A-7779-4194-8320-13CBACA9F26E}"/>
              </a:ext>
            </a:extLst>
          </p:cNvPr>
          <p:cNvCxnSpPr/>
          <p:nvPr/>
        </p:nvCxnSpPr>
        <p:spPr bwMode="auto">
          <a:xfrm flipV="1">
            <a:off x="10243032"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единительная линия 31">
            <a:extLst>
              <a:ext uri="{FF2B5EF4-FFF2-40B4-BE49-F238E27FC236}">
                <a16:creationId xmlns:a16="http://schemas.microsoft.com/office/drawing/2014/main" id="{3634CE71-3B26-43F8-9DBF-71240AD41CDB}"/>
              </a:ext>
            </a:extLst>
          </p:cNvPr>
          <p:cNvCxnSpPr/>
          <p:nvPr/>
        </p:nvCxnSpPr>
        <p:spPr bwMode="auto">
          <a:xfrm flipV="1">
            <a:off x="10614507"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единительная линия 32">
            <a:extLst>
              <a:ext uri="{FF2B5EF4-FFF2-40B4-BE49-F238E27FC236}">
                <a16:creationId xmlns:a16="http://schemas.microsoft.com/office/drawing/2014/main" id="{A5537186-E19E-4F0B-ACA8-C24A23CB7860}"/>
              </a:ext>
            </a:extLst>
          </p:cNvPr>
          <p:cNvCxnSpPr/>
          <p:nvPr/>
        </p:nvCxnSpPr>
        <p:spPr bwMode="auto">
          <a:xfrm flipV="1">
            <a:off x="1097840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единительная линия 33">
            <a:extLst>
              <a:ext uri="{FF2B5EF4-FFF2-40B4-BE49-F238E27FC236}">
                <a16:creationId xmlns:a16="http://schemas.microsoft.com/office/drawing/2014/main" id="{8510F09E-DD05-4C4C-BD2E-0FD27FE49340}"/>
              </a:ext>
            </a:extLst>
          </p:cNvPr>
          <p:cNvCxnSpPr/>
          <p:nvPr/>
        </p:nvCxnSpPr>
        <p:spPr bwMode="auto">
          <a:xfrm flipV="1">
            <a:off x="11319357"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Прямая соединительная линия 34">
            <a:extLst>
              <a:ext uri="{FF2B5EF4-FFF2-40B4-BE49-F238E27FC236}">
                <a16:creationId xmlns:a16="http://schemas.microsoft.com/office/drawing/2014/main" id="{F9AFB586-C252-44B6-997D-1E706DEF88A3}"/>
              </a:ext>
            </a:extLst>
          </p:cNvPr>
          <p:cNvCxnSpPr/>
          <p:nvPr/>
        </p:nvCxnSpPr>
        <p:spPr bwMode="auto">
          <a:xfrm flipV="1">
            <a:off x="11690832" y="1999129"/>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A683AFB9-D5E9-4129-92F0-ACE74010D7DA}"/>
              </a:ext>
            </a:extLst>
          </p:cNvPr>
          <p:cNvSpPr txBox="1"/>
          <p:nvPr/>
        </p:nvSpPr>
        <p:spPr>
          <a:xfrm>
            <a:off x="3132920" y="1547115"/>
            <a:ext cx="609600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Граничные условия:</a:t>
            </a:r>
            <a:endParaRPr lang="ru-RU"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480FF24-BF3B-44CD-B833-5D757E3165C6}"/>
                  </a:ext>
                </a:extLst>
              </p:cNvPr>
              <p:cNvSpPr txBox="1"/>
              <p:nvPr/>
            </p:nvSpPr>
            <p:spPr>
              <a:xfrm>
                <a:off x="3601082" y="1538034"/>
                <a:ext cx="4324351" cy="7346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𝑝</m:t>
                      </m:r>
                      <m:d>
                        <m:dPr>
                          <m:ctrlPr>
                            <a:rPr lang="ru-RU" b="0" i="1" smtClean="0">
                              <a:latin typeface="Cambria Math" panose="02040503050406030204" pitchFamily="18" charset="0"/>
                            </a:rPr>
                          </m:ctrlPr>
                        </m:dPr>
                        <m:e>
                          <m:r>
                            <a:rPr lang="en-US" b="0" i="1" smtClean="0">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𝑟</m:t>
                          </m:r>
                          <m:r>
                            <a:rPr lang="ru-RU" b="0" i="1" smtClean="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r>
                        <a:rPr lang="ru-RU" b="0" i="1" smtClean="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r>
                        <a:rPr lang="en-US" b="0" i="1" smtClean="0">
                          <a:latin typeface="Cambria Math" panose="02040503050406030204" pitchFamily="18" charset="0"/>
                        </a:rPr>
                        <m:t>,  </m:t>
                      </m:r>
                    </m:oMath>
                  </m:oMathPara>
                </a14:m>
                <a:endParaRPr lang="en-US" i="1" dirty="0">
                  <a:latin typeface="Cambria Math" panose="02040503050406030204" pitchFamily="18" charset="0"/>
                </a:endParaRPr>
              </a:p>
              <a:p>
                <a14:m>
                  <m:oMath xmlns:m="http://schemas.openxmlformats.org/officeDocument/2006/math">
                    <m:r>
                      <a:rPr lang="ru-RU" i="1">
                        <a:latin typeface="Cambria Math" panose="02040503050406030204" pitchFamily="18" charset="0"/>
                      </a:rPr>
                      <m:t>𝑝</m:t>
                    </m:r>
                    <m:d>
                      <m:dPr>
                        <m:ctrlPr>
                          <a:rPr lang="ru-RU" i="1">
                            <a:latin typeface="Cambria Math" panose="02040503050406030204" pitchFamily="18" charset="0"/>
                          </a:rPr>
                        </m:ctrlPr>
                      </m:dPr>
                      <m:e>
                        <m:r>
                          <a:rPr lang="en-US" b="0" i="1" smtClean="0">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b="0" i="0" smtClean="0">
                                <a:latin typeface="Cambria Math" panose="02040503050406030204" pitchFamily="18" charset="0"/>
                              </a:rPr>
                              <m:t>3</m:t>
                            </m:r>
                          </m:sub>
                        </m:sSub>
                      </m:e>
                    </m:d>
                    <m:r>
                      <a:rPr lang="en-US" b="0" i="1" smtClean="0">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oMath>
                </a14:m>
                <a:r>
                  <a:rPr lang="en-US" dirty="0"/>
                  <a:t>, </a:t>
                </a:r>
                <a14:m>
                  <m:oMath xmlns:m="http://schemas.openxmlformats.org/officeDocument/2006/math">
                    <m:r>
                      <a:rPr lang="en-US" b="0" i="0" smtClean="0">
                        <a:latin typeface="Cambria Math" panose="02040503050406030204" pitchFamily="18" charset="0"/>
                      </a:rPr>
                      <m:t>  </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oMath>
                </a14:m>
                <a:r>
                  <a:rPr lang="en-US" dirty="0"/>
                  <a:t>,…</a:t>
                </a:r>
                <a:endParaRPr lang="ru-RU" dirty="0"/>
              </a:p>
            </p:txBody>
          </p:sp>
        </mc:Choice>
        <mc:Fallback xmlns="">
          <p:sp>
            <p:nvSpPr>
              <p:cNvPr id="39" name="TextBox 38">
                <a:extLst>
                  <a:ext uri="{FF2B5EF4-FFF2-40B4-BE49-F238E27FC236}">
                    <a16:creationId xmlns:a16="http://schemas.microsoft.com/office/drawing/2014/main" id="{B480FF24-BF3B-44CD-B833-5D757E3165C6}"/>
                  </a:ext>
                </a:extLst>
              </p:cNvPr>
              <p:cNvSpPr txBox="1">
                <a:spLocks noRot="1" noChangeAspect="1" noMove="1" noResize="1" noEditPoints="1" noAdjustHandles="1" noChangeArrowheads="1" noChangeShapeType="1" noTextEdit="1"/>
              </p:cNvSpPr>
              <p:nvPr/>
            </p:nvSpPr>
            <p:spPr>
              <a:xfrm>
                <a:off x="3601082" y="1538034"/>
                <a:ext cx="4324351" cy="734625"/>
              </a:xfrm>
              <a:prstGeom prst="rect">
                <a:avLst/>
              </a:prstGeom>
              <a:blipFill>
                <a:blip r:embed="rId5"/>
                <a:stretch>
                  <a:fillRect/>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7953C0E5-2E27-489A-A95A-CE9F954F219F}"/>
              </a:ext>
            </a:extLst>
          </p:cNvPr>
          <p:cNvSpPr txBox="1"/>
          <p:nvPr/>
        </p:nvSpPr>
        <p:spPr>
          <a:xfrm>
            <a:off x="3132920" y="3852463"/>
            <a:ext cx="6096000" cy="338554"/>
          </a:xfrm>
          <a:prstGeom prst="rect">
            <a:avLst/>
          </a:prstGeom>
          <a:noFill/>
        </p:spPr>
        <p:txBody>
          <a:bodyPr wrap="square">
            <a:spAutoFit/>
          </a:bodyPr>
          <a:lstStyle/>
          <a:p>
            <a:r>
              <a:rPr lang="ru-RU" dirty="0">
                <a:ea typeface="Calibri" panose="020F0502020204030204" pitchFamily="34" charset="0"/>
              </a:rPr>
              <a:t>Приведение уравнения Рейнольдса к разностному виду.</a:t>
            </a:r>
            <a:endParaRPr lang="ru-RU" dirty="0"/>
          </a:p>
        </p:txBody>
      </p:sp>
      <p:sp>
        <p:nvSpPr>
          <p:cNvPr id="41" name="TextBox 40">
            <a:extLst>
              <a:ext uri="{FF2B5EF4-FFF2-40B4-BE49-F238E27FC236}">
                <a16:creationId xmlns:a16="http://schemas.microsoft.com/office/drawing/2014/main" id="{D8EA407A-7535-4D94-862F-F9E0267238D3}"/>
              </a:ext>
            </a:extLst>
          </p:cNvPr>
          <p:cNvSpPr txBox="1"/>
          <p:nvPr/>
        </p:nvSpPr>
        <p:spPr>
          <a:xfrm>
            <a:off x="338228" y="6211061"/>
            <a:ext cx="11515564" cy="338554"/>
          </a:xfrm>
          <a:prstGeom prst="rect">
            <a:avLst/>
          </a:prstGeom>
          <a:noFill/>
        </p:spPr>
        <p:txBody>
          <a:bodyPr wrap="square">
            <a:spAutoFit/>
          </a:bodyPr>
          <a:lstStyle/>
          <a:p>
            <a:pPr eaLnBrk="1" hangingPunct="1">
              <a:spcBef>
                <a:spcPct val="0"/>
              </a:spcBef>
              <a:buClrTx/>
              <a:buFontTx/>
              <a:buNone/>
            </a:pPr>
            <a:r>
              <a:rPr lang="ru-RU" altLang="ru-RU" dirty="0"/>
              <a:t>Окончательно уравнение </a:t>
            </a:r>
            <a:r>
              <a:rPr lang="ru-RU" altLang="ru-RU" dirty="0" err="1"/>
              <a:t>О.Рейнольдса</a:t>
            </a:r>
            <a:r>
              <a:rPr lang="ru-RU" altLang="ru-RU" dirty="0"/>
              <a:t> может быть приведено к виду:</a:t>
            </a:r>
          </a:p>
        </p:txBody>
      </p:sp>
      <mc:AlternateContent xmlns:mc="http://schemas.openxmlformats.org/markup-compatibility/2006" xmlns:a14="http://schemas.microsoft.com/office/drawing/2010/main">
        <mc:Choice Requires="a14">
          <p:sp>
            <p:nvSpPr>
              <p:cNvPr id="12" name="Объект 21">
                <a:extLst>
                  <a:ext uri="{FF2B5EF4-FFF2-40B4-BE49-F238E27FC236}">
                    <a16:creationId xmlns:a16="http://schemas.microsoft.com/office/drawing/2014/main" id="{8BF3D339-1A9C-4D95-AD0E-85704C521C75}"/>
                  </a:ext>
                </a:extLst>
              </p:cNvPr>
              <p:cNvSpPr txBox="1"/>
              <p:nvPr/>
            </p:nvSpPr>
            <p:spPr bwMode="auto">
              <a:xfrm>
                <a:off x="2501153" y="6513364"/>
                <a:ext cx="7745506" cy="298186"/>
              </a:xfrm>
              <a:prstGeom prst="rect">
                <a:avLst/>
              </a:prstGeom>
              <a:noFill/>
              <a:ln>
                <a:noFill/>
              </a:ln>
            </p:spPr>
            <p:txBody>
              <a:bodyPr>
                <a:noAutofit/>
              </a:bodyPr>
              <a:lstStyle/>
              <a:p>
                <a14:m>
                  <m:oMath xmlns:m="http://schemas.openxmlformats.org/officeDocument/2006/math">
                    <m:sSup>
                      <m:sSupPr>
                        <m:ctrlPr>
                          <a:rPr lang="ru-RU"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𝐴</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ru-RU"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𝐵</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𝐶</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m:t>
                        </m:r>
                        <m:r>
                          <a:rPr lang="ru-RU" i="1">
                            <a:solidFill>
                              <a:srgbClr val="FF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𝐷</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𝐸</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𝐺</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oMath>
                </a14:m>
                <a:r>
                  <a:rPr lang="en-US" sz="1400" dirty="0"/>
                  <a:t>.</a:t>
                </a:r>
                <a:endParaRPr lang="ru-RU" sz="1400" dirty="0"/>
              </a:p>
            </p:txBody>
          </p:sp>
        </mc:Choice>
        <mc:Fallback xmlns="">
          <p:sp>
            <p:nvSpPr>
              <p:cNvPr id="12" name="Объект 21">
                <a:extLst>
                  <a:ext uri="{FF2B5EF4-FFF2-40B4-BE49-F238E27FC236}">
                    <a16:creationId xmlns:a16="http://schemas.microsoft.com/office/drawing/2014/main" id="{8BF3D339-1A9C-4D95-AD0E-85704C521C75}"/>
                  </a:ext>
                </a:extLst>
              </p:cNvPr>
              <p:cNvSpPr txBox="1">
                <a:spLocks noRot="1" noChangeAspect="1" noMove="1" noResize="1" noEditPoints="1" noAdjustHandles="1" noChangeArrowheads="1" noChangeShapeType="1" noTextEdit="1"/>
              </p:cNvSpPr>
              <p:nvPr/>
            </p:nvSpPr>
            <p:spPr bwMode="auto">
              <a:xfrm>
                <a:off x="2501153" y="6513364"/>
                <a:ext cx="7745506" cy="298186"/>
              </a:xfrm>
              <a:prstGeom prst="rect">
                <a:avLst/>
              </a:prstGeom>
              <a:blipFill>
                <a:blip r:embed="rId6"/>
                <a:stretch>
                  <a:fillRect b="-36735"/>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 name="Прямоугольник 8">
                <a:extLst>
                  <a:ext uri="{FF2B5EF4-FFF2-40B4-BE49-F238E27FC236}">
                    <a16:creationId xmlns:a16="http://schemas.microsoft.com/office/drawing/2014/main" id="{7B8FBFFD-40E5-49B4-9927-9B8DF4678379}"/>
                  </a:ext>
                </a:extLst>
              </p:cNvPr>
              <p:cNvSpPr>
                <a:spLocks noChangeArrowheads="1"/>
              </p:cNvSpPr>
              <p:nvPr/>
            </p:nvSpPr>
            <p:spPr bwMode="auto">
              <a:xfrm>
                <a:off x="1355271" y="219983"/>
                <a:ext cx="10425562"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r>
                  <a:rPr lang="en-US" altLang="ru-RU" sz="2000" b="1" dirty="0">
                    <a:solidFill>
                      <a:srgbClr val="000000"/>
                    </a:solidFill>
                  </a:rPr>
                  <a:t>. </a:t>
                </a:r>
                <a:r>
                  <a:rPr lang="ru-RU" altLang="ru-RU" sz="2000" b="1" dirty="0">
                    <a:solidFill>
                      <a:srgbClr val="000000"/>
                    </a:solidFill>
                  </a:rPr>
                  <a:t>Частный случай: двухмерное течение </a:t>
                </a:r>
                <a14:m>
                  <m:oMath xmlns:m="http://schemas.openxmlformats.org/officeDocument/2006/math">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1</m:t>
                        </m:r>
                      </m:sub>
                    </m:sSub>
                    <m:r>
                      <a:rPr lang="en-US" sz="2000" b="0" i="1" smtClean="0">
                        <a:solidFill>
                          <a:srgbClr val="000000"/>
                        </a:solidFill>
                        <a:latin typeface="Cambria Math" panose="02040503050406030204" pitchFamily="18" charset="0"/>
                      </a:rPr>
                      <m:t>)</m:t>
                    </m:r>
                  </m:oMath>
                </a14:m>
                <a:endParaRPr lang="ru-RU" altLang="ru-RU" sz="2000" b="1" dirty="0">
                  <a:solidFill>
                    <a:srgbClr val="666699"/>
                  </a:solidFill>
                </a:endParaRPr>
              </a:p>
            </p:txBody>
          </p:sp>
        </mc:Choice>
        <mc:Fallback xmlns="">
          <p:sp>
            <p:nvSpPr>
              <p:cNvPr id="2" name="Прямоугольник 8">
                <a:extLst>
                  <a:ext uri="{FF2B5EF4-FFF2-40B4-BE49-F238E27FC236}">
                    <a16:creationId xmlns:a16="http://schemas.microsoft.com/office/drawing/2014/main" id="{7B8FBFFD-40E5-49B4-9927-9B8DF4678379}"/>
                  </a:ext>
                </a:extLst>
              </p:cNvPr>
              <p:cNvSpPr>
                <a:spLocks noRot="1" noChangeAspect="1" noMove="1" noResize="1" noEditPoints="1" noAdjustHandles="1" noChangeArrowheads="1" noChangeShapeType="1" noTextEdit="1"/>
              </p:cNvSpPr>
              <p:nvPr/>
            </p:nvSpPr>
            <p:spPr bwMode="auto">
              <a:xfrm>
                <a:off x="1355271" y="219983"/>
                <a:ext cx="10425562" cy="400110"/>
              </a:xfrm>
              <a:prstGeom prst="rect">
                <a:avLst/>
              </a:prstGeom>
              <a:blipFill>
                <a:blip r:embed="rId7"/>
                <a:stretch>
                  <a:fillRect t="-7576" b="-257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A88BC4B-53EC-42FB-A747-BBB38435F775}"/>
                  </a:ext>
                </a:extLst>
              </p:cNvPr>
              <p:cNvSpPr txBox="1"/>
              <p:nvPr/>
            </p:nvSpPr>
            <p:spPr>
              <a:xfrm>
                <a:off x="9429984" y="2343223"/>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xmlns="">
          <p:sp>
            <p:nvSpPr>
              <p:cNvPr id="44" name="TextBox 43">
                <a:extLst>
                  <a:ext uri="{FF2B5EF4-FFF2-40B4-BE49-F238E27FC236}">
                    <a16:creationId xmlns:a16="http://schemas.microsoft.com/office/drawing/2014/main" id="{6A88BC4B-53EC-42FB-A747-BBB38435F775}"/>
                  </a:ext>
                </a:extLst>
              </p:cNvPr>
              <p:cNvSpPr txBox="1">
                <a:spLocks noRot="1" noChangeAspect="1" noMove="1" noResize="1" noEditPoints="1" noAdjustHandles="1" noChangeArrowheads="1" noChangeShapeType="1" noTextEdit="1"/>
              </p:cNvSpPr>
              <p:nvPr/>
            </p:nvSpPr>
            <p:spPr>
              <a:xfrm>
                <a:off x="9429984" y="2343223"/>
                <a:ext cx="375557" cy="359650"/>
              </a:xfrm>
              <a:prstGeom prst="rect">
                <a:avLst/>
              </a:prstGeom>
              <a:blipFill>
                <a:blip r:embed="rId11"/>
                <a:stretch>
                  <a:fillRect r="-30645" b="-5085"/>
                </a:stretch>
              </a:blipFill>
            </p:spPr>
            <p:txBody>
              <a:bodyPr/>
              <a:lstStyle/>
              <a:p>
                <a:r>
                  <a:rPr lang="ru-RU">
                    <a:noFill/>
                  </a:rPr>
                  <a:t> </a:t>
                </a:r>
              </a:p>
            </p:txBody>
          </p:sp>
        </mc:Fallback>
      </mc:AlternateContent>
      <p:sp>
        <p:nvSpPr>
          <p:cNvPr id="8" name="Овал 7">
            <a:extLst>
              <a:ext uri="{FF2B5EF4-FFF2-40B4-BE49-F238E27FC236}">
                <a16:creationId xmlns:a16="http://schemas.microsoft.com/office/drawing/2014/main" id="{BB9547FF-11D3-4871-8EC9-C57A24AE236C}"/>
              </a:ext>
            </a:extLst>
          </p:cNvPr>
          <p:cNvSpPr/>
          <p:nvPr/>
        </p:nvSpPr>
        <p:spPr bwMode="auto">
          <a:xfrm>
            <a:off x="9484104" y="2674853"/>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1" name="Овал 10">
            <a:extLst>
              <a:ext uri="{FF2B5EF4-FFF2-40B4-BE49-F238E27FC236}">
                <a16:creationId xmlns:a16="http://schemas.microsoft.com/office/drawing/2014/main" id="{57C94849-C003-433A-BB8B-C009092FB188}"/>
              </a:ext>
            </a:extLst>
          </p:cNvPr>
          <p:cNvSpPr/>
          <p:nvPr/>
        </p:nvSpPr>
        <p:spPr bwMode="auto">
          <a:xfrm>
            <a:off x="11651917" y="266862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3" name="Овал 12">
            <a:extLst>
              <a:ext uri="{FF2B5EF4-FFF2-40B4-BE49-F238E27FC236}">
                <a16:creationId xmlns:a16="http://schemas.microsoft.com/office/drawing/2014/main" id="{E88764EA-92D5-4DEB-B86D-68F00A4B588F}"/>
              </a:ext>
            </a:extLst>
          </p:cNvPr>
          <p:cNvSpPr/>
          <p:nvPr/>
        </p:nvSpPr>
        <p:spPr bwMode="auto">
          <a:xfrm>
            <a:off x="11655727" y="301533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8" name="Овал 17">
            <a:extLst>
              <a:ext uri="{FF2B5EF4-FFF2-40B4-BE49-F238E27FC236}">
                <a16:creationId xmlns:a16="http://schemas.microsoft.com/office/drawing/2014/main" id="{7DCD155F-C2FE-4B4E-BB1A-84F2FD59EF59}"/>
              </a:ext>
            </a:extLst>
          </p:cNvPr>
          <p:cNvSpPr/>
          <p:nvPr/>
        </p:nvSpPr>
        <p:spPr bwMode="auto">
          <a:xfrm>
            <a:off x="11659537" y="338490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9" name="Овал 18">
            <a:extLst>
              <a:ext uri="{FF2B5EF4-FFF2-40B4-BE49-F238E27FC236}">
                <a16:creationId xmlns:a16="http://schemas.microsoft.com/office/drawing/2014/main" id="{7C806A0B-FA58-4324-8E53-EDD233FF97C8}"/>
              </a:ext>
            </a:extLst>
          </p:cNvPr>
          <p:cNvSpPr/>
          <p:nvPr/>
        </p:nvSpPr>
        <p:spPr bwMode="auto">
          <a:xfrm>
            <a:off x="11651917" y="231429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2" name="Овал 21">
            <a:extLst>
              <a:ext uri="{FF2B5EF4-FFF2-40B4-BE49-F238E27FC236}">
                <a16:creationId xmlns:a16="http://schemas.microsoft.com/office/drawing/2014/main" id="{FCC3DA90-2208-4F83-B1AB-B9441DCC420D}"/>
              </a:ext>
            </a:extLst>
          </p:cNvPr>
          <p:cNvSpPr/>
          <p:nvPr/>
        </p:nvSpPr>
        <p:spPr bwMode="auto">
          <a:xfrm>
            <a:off x="11655727" y="195234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013B7BC-9E61-4090-AA7E-A9BFCA76DF32}"/>
                  </a:ext>
                </a:extLst>
              </p:cNvPr>
              <p:cNvSpPr txBox="1"/>
              <p:nvPr/>
            </p:nvSpPr>
            <p:spPr>
              <a:xfrm>
                <a:off x="11701463" y="2362468"/>
                <a:ext cx="35718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oMath>
                  </m:oMathPara>
                </a14:m>
                <a:endParaRPr lang="ru-RU" dirty="0"/>
              </a:p>
            </p:txBody>
          </p:sp>
        </mc:Choice>
        <mc:Fallback xmlns="">
          <p:sp>
            <p:nvSpPr>
              <p:cNvPr id="50" name="TextBox 49">
                <a:extLst>
                  <a:ext uri="{FF2B5EF4-FFF2-40B4-BE49-F238E27FC236}">
                    <a16:creationId xmlns:a16="http://schemas.microsoft.com/office/drawing/2014/main" id="{8013B7BC-9E61-4090-AA7E-A9BFCA76DF32}"/>
                  </a:ext>
                </a:extLst>
              </p:cNvPr>
              <p:cNvSpPr txBox="1">
                <a:spLocks noRot="1" noChangeAspect="1" noMove="1" noResize="1" noEditPoints="1" noAdjustHandles="1" noChangeArrowheads="1" noChangeShapeType="1" noTextEdit="1"/>
              </p:cNvSpPr>
              <p:nvPr/>
            </p:nvSpPr>
            <p:spPr>
              <a:xfrm>
                <a:off x="11701463" y="2362468"/>
                <a:ext cx="357187" cy="338554"/>
              </a:xfrm>
              <a:prstGeom prst="rect">
                <a:avLst/>
              </a:prstGeom>
              <a:blipFill>
                <a:blip r:embed="rId12"/>
                <a:stretch>
                  <a:fillRect b="-5455"/>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26353DB3-653C-434B-B2E6-7167ECC111FA}"/>
                  </a:ext>
                </a:extLst>
              </p:cNvPr>
              <p:cNvSpPr txBox="1"/>
              <p:nvPr/>
            </p:nvSpPr>
            <p:spPr>
              <a:xfrm>
                <a:off x="1850261" y="4248424"/>
                <a:ext cx="8660130" cy="716543"/>
              </a:xfrm>
              <a:prstGeom prst="rect">
                <a:avLst/>
              </a:prstGeom>
              <a:noFill/>
              <a:ln>
                <a:no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d>
                            <m:dPr>
                              <m:ctrlPr>
                                <a:rPr lang="ru-RU" i="1" smtClean="0">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b="0" i="1" smtClean="0">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Sup>
                            <m:sSubSupPr>
                              <m:ctrlPr>
                                <a:rPr lang="en-US"/>
                              </m:ctrlPr>
                            </m:sSubSupPr>
                            <m:e>
                              <m:r>
                                <a:rPr lang="en-US"/>
                                <m:t>𝑠</m:t>
                              </m:r>
                            </m:e>
                            <m:sub>
                              <m:r>
                                <a:rPr lang="en-US"/>
                                <m:t>1</m:t>
                              </m:r>
                            </m:sub>
                            <m:sup>
                              <m:r>
                                <a:rPr lang="en-US"/>
                                <m:t>2</m:t>
                              </m:r>
                            </m:sup>
                          </m:sSubSup>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r>
                            <a:rPr lang="en-US" b="0" i="1" smtClean="0">
                              <a:solidFill>
                                <a:schemeClr val="tx1"/>
                              </a:solidFill>
                              <a:latin typeface="Cambria Math" panose="02040503050406030204" pitchFamily="18" charset="0"/>
                            </a:rPr>
                            <m:t>2</m:t>
                          </m:r>
                          <m:sSub>
                            <m:sSubPr>
                              <m:ctrlPr>
                                <a:rPr lang="ru-RU" i="1">
                                  <a:latin typeface="Cambria Math" panose="02040503050406030204" pitchFamily="18" charset="0"/>
                                </a:rPr>
                              </m:ctrlPr>
                            </m:sSubPr>
                            <m:e>
                              <m:r>
                                <a:rPr lang="en-US">
                                  <a:latin typeface="Cambria Math" panose="02040503050406030204" pitchFamily="18" charset="0"/>
                                </a:rPr>
                                <m:t>𝑠</m:t>
                              </m:r>
                            </m:e>
                            <m:sub>
                              <m:r>
                                <a:rPr lang="ru-RU">
                                  <a:latin typeface="Cambria Math" panose="02040503050406030204" pitchFamily="18" charset="0"/>
                                </a:rPr>
                                <m:t>1</m:t>
                              </m:r>
                            </m:sub>
                          </m:sSub>
                        </m:den>
                      </m:f>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en-US">
                                      <a:latin typeface="Cambria Math" panose="02040503050406030204" pitchFamily="18" charset="0"/>
                                    </a:rPr>
                                    <m:t>𝑑</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oMath>
                  </m:oMathPara>
                </a14:m>
                <a:endParaRPr lang="ru-RU" dirty="0"/>
              </a:p>
            </p:txBody>
          </p:sp>
        </mc:Choice>
        <mc:Fallback>
          <p:sp>
            <p:nvSpPr>
              <p:cNvPr id="53" name="TextBox 52">
                <a:extLst>
                  <a:ext uri="{FF2B5EF4-FFF2-40B4-BE49-F238E27FC236}">
                    <a16:creationId xmlns:a16="http://schemas.microsoft.com/office/drawing/2014/main" id="{26353DB3-653C-434B-B2E6-7167ECC111FA}"/>
                  </a:ext>
                </a:extLst>
              </p:cNvPr>
              <p:cNvSpPr txBox="1">
                <a:spLocks noRot="1" noChangeAspect="1" noMove="1" noResize="1" noEditPoints="1" noAdjustHandles="1" noChangeArrowheads="1" noChangeShapeType="1" noTextEdit="1"/>
              </p:cNvSpPr>
              <p:nvPr/>
            </p:nvSpPr>
            <p:spPr>
              <a:xfrm>
                <a:off x="1850261" y="4248424"/>
                <a:ext cx="8660130" cy="716543"/>
              </a:xfrm>
              <a:prstGeom prst="rect">
                <a:avLst/>
              </a:prstGeom>
              <a:blipFill>
                <a:blip r:embed="rId13"/>
                <a:stretch>
                  <a:fillRect/>
                </a:stretch>
              </a:blipFill>
              <a:ln>
                <a:noFill/>
              </a:ln>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14">
            <p14:nvContentPartPr>
              <p14:cNvPr id="58" name="Рукописный ввод 57">
                <a:extLst>
                  <a:ext uri="{FF2B5EF4-FFF2-40B4-BE49-F238E27FC236}">
                    <a16:creationId xmlns:a16="http://schemas.microsoft.com/office/drawing/2014/main" id="{2894A1B7-952E-4390-B90E-8DA0517244A8}"/>
                  </a:ext>
                </a:extLst>
              </p14:cNvPr>
              <p14:cNvContentPartPr/>
              <p14:nvPr/>
            </p14:nvContentPartPr>
            <p14:xfrm>
              <a:off x="7630920" y="1676160"/>
              <a:ext cx="1005120" cy="495000"/>
            </p14:xfrm>
          </p:contentPart>
        </mc:Choice>
        <mc:Fallback xmlns="">
          <p:pic>
            <p:nvPicPr>
              <p:cNvPr id="58" name="Рукописный ввод 57">
                <a:extLst>
                  <a:ext uri="{FF2B5EF4-FFF2-40B4-BE49-F238E27FC236}">
                    <a16:creationId xmlns:a16="http://schemas.microsoft.com/office/drawing/2014/main" id="{2894A1B7-952E-4390-B90E-8DA0517244A8}"/>
                  </a:ext>
                </a:extLst>
              </p:cNvPr>
              <p:cNvPicPr/>
              <p:nvPr/>
            </p:nvPicPr>
            <p:blipFill>
              <a:blip r:embed="rId16"/>
              <a:stretch>
                <a:fillRect/>
              </a:stretch>
            </p:blipFill>
            <p:spPr>
              <a:xfrm>
                <a:off x="7621560" y="1666800"/>
                <a:ext cx="1023840" cy="513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0" name="Рукописный ввод 59">
                <a:extLst>
                  <a:ext uri="{FF2B5EF4-FFF2-40B4-BE49-F238E27FC236}">
                    <a16:creationId xmlns:a16="http://schemas.microsoft.com/office/drawing/2014/main" id="{0C0E4189-A9EE-468B-A59C-A3F444BC22F4}"/>
                  </a:ext>
                </a:extLst>
              </p14:cNvPr>
              <p14:cNvContentPartPr/>
              <p14:nvPr/>
            </p14:nvContentPartPr>
            <p14:xfrm>
              <a:off x="7639560" y="1523520"/>
              <a:ext cx="2577960" cy="1422360"/>
            </p14:xfrm>
          </p:contentPart>
        </mc:Choice>
        <mc:Fallback xmlns="">
          <p:pic>
            <p:nvPicPr>
              <p:cNvPr id="60" name="Рукописный ввод 59">
                <a:extLst>
                  <a:ext uri="{FF2B5EF4-FFF2-40B4-BE49-F238E27FC236}">
                    <a16:creationId xmlns:a16="http://schemas.microsoft.com/office/drawing/2014/main" id="{0C0E4189-A9EE-468B-A59C-A3F444BC22F4}"/>
                  </a:ext>
                </a:extLst>
              </p:cNvPr>
              <p:cNvPicPr/>
              <p:nvPr/>
            </p:nvPicPr>
            <p:blipFill>
              <a:blip r:embed="rId18"/>
              <a:stretch>
                <a:fillRect/>
              </a:stretch>
            </p:blipFill>
            <p:spPr>
              <a:xfrm>
                <a:off x="7630200" y="1514160"/>
                <a:ext cx="2596680" cy="1441080"/>
              </a:xfrm>
              <a:prstGeom prst="rect">
                <a:avLst/>
              </a:prstGeom>
            </p:spPr>
          </p:pic>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6E6CB22F-1E98-47AA-B65B-A828F28D0950}"/>
                  </a:ext>
                </a:extLst>
              </p:cNvPr>
              <p:cNvSpPr txBox="1"/>
              <p:nvPr/>
            </p:nvSpPr>
            <p:spPr>
              <a:xfrm>
                <a:off x="361949" y="5113280"/>
                <a:ext cx="11634697" cy="758093"/>
              </a:xfrm>
              <a:prstGeom prst="rect">
                <a:avLst/>
              </a:prstGeom>
              <a:noFill/>
              <a:ln>
                <a:no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d>
                        <m:dPr>
                          <m:ctrlPr>
                            <a:rPr lang="en-US" i="1" smtClean="0">
                              <a:solidFill>
                                <a:schemeClr val="tx1"/>
                              </a:solidFill>
                              <a:latin typeface="Cambria Math" panose="02040503050406030204" pitchFamily="18" charset="0"/>
                            </a:rPr>
                          </m:ctrlPr>
                        </m:dPr>
                        <m:e>
                          <m:r>
                            <a:rPr lang="ru-RU" b="0" i="1" smtClean="0">
                              <a:solidFill>
                                <a:schemeClr val="tx1"/>
                              </a:solidFill>
                              <a:latin typeface="Cambria Math" panose="02040503050406030204" pitchFamily="18" charset="0"/>
                            </a:rPr>
                            <m:t>−</m:t>
                          </m:r>
                          <m:sSup>
                            <m:sSupPr>
                              <m:ctrlPr>
                                <a:rPr lang="ru-RU" i="1">
                                  <a:latin typeface="Cambria Math" panose="02040503050406030204" pitchFamily="18" charset="0"/>
                                </a:rPr>
                              </m:ctrlPr>
                            </m:sSupPr>
                            <m:e>
                              <m:f>
                                <m:fPr>
                                  <m:ctrlPr>
                                    <a:rPr lang="ru-RU" i="1" smtClean="0">
                                      <a:latin typeface="Cambria Math" panose="02040503050406030204" pitchFamily="18" charset="0"/>
                                    </a:rPr>
                                  </m:ctrlPr>
                                </m:fPr>
                                <m:num>
                                  <m:r>
                                    <a:rPr lang="ru-RU">
                                      <a:latin typeface="Cambria Math" panose="02040503050406030204" pitchFamily="18" charset="0"/>
                                    </a:rPr>
                                    <m:t>2</m:t>
                                  </m:r>
                                </m:num>
                                <m:den>
                                  <m:sSubSup>
                                    <m:sSubSupPr>
                                      <m:ctrlPr>
                                        <a:rPr lang="en-US"/>
                                      </m:ctrlPr>
                                    </m:sSubSupPr>
                                    <m:e>
                                      <m:r>
                                        <a:rPr lang="en-US"/>
                                        <m:t>𝑠</m:t>
                                      </m:r>
                                    </m:e>
                                    <m:sub>
                                      <m:r>
                                        <a:rPr lang="en-US"/>
                                        <m:t>1</m:t>
                                      </m:r>
                                    </m:sub>
                                    <m:sup>
                                      <m:r>
                                        <a:rPr lang="en-US"/>
                                        <m:t>2</m:t>
                                      </m:r>
                                    </m:sup>
                                  </m:sSubSup>
                                </m:den>
                              </m:f>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smtClean="0">
                                  <a:solidFill>
                                    <a:schemeClr val="tx1"/>
                                  </a:solidFill>
                                  <a:latin typeface="Cambria Math" panose="02040503050406030204" pitchFamily="18" charset="0"/>
                                </a:rPr>
                              </m:ctrlPr>
                            </m:fPr>
                            <m:num>
                              <m:sSup>
                                <m:sSupPr>
                                  <m:ctrlPr>
                                    <a:rPr lang="ru-RU"/>
                                  </m:ctrlPr>
                                </m:sSupPr>
                                <m:e>
                                  <m:d>
                                    <m:dPr>
                                      <m:ctrlPr>
                                        <a:rPr lang="ru-RU"/>
                                      </m:ctrlPr>
                                    </m:dPr>
                                    <m:e>
                                      <m:sSup>
                                        <m:sSupPr>
                                          <m:ctrlPr>
                                            <a:rPr lang="ru-RU"/>
                                          </m:ctrlPr>
                                        </m:sSupPr>
                                        <m:e>
                                          <m:r>
                                            <a:rPr lang="ru-RU"/>
                                            <m:t>h</m:t>
                                          </m:r>
                                        </m:e>
                                        <m:sup>
                                          <m:r>
                                            <a:rPr lang="en-US"/>
                                            <m:t>3</m:t>
                                          </m:r>
                                        </m:sup>
                                      </m:sSup>
                                    </m:e>
                                  </m:d>
                                </m:e>
                                <m:sup>
                                  <m:d>
                                    <m:dPr>
                                      <m:ctrlPr>
                                        <a:rPr lang="ru-RU"/>
                                      </m:ctrlPr>
                                    </m:dPr>
                                    <m:e>
                                      <m:r>
                                        <a:rPr lang="en-US">
                                          <a:solidFill>
                                            <a:srgbClr val="FF0000"/>
                                          </a:solidFill>
                                        </a:rPr>
                                        <m:t>𝑖</m:t>
                                      </m:r>
                                      <m:r>
                                        <a:rPr lang="en-US"/>
                                        <m:t>,</m:t>
                                      </m:r>
                                      <m:r>
                                        <a:rPr lang="en-US">
                                          <a:solidFill>
                                            <a:srgbClr val="00B050"/>
                                          </a:solidFill>
                                        </a:rPr>
                                        <m:t>𝑗</m:t>
                                      </m:r>
                                    </m:e>
                                  </m:d>
                                </m:sup>
                              </m:sSup>
                            </m:num>
                            <m:den>
                              <m:sSubSup>
                                <m:sSubSupPr>
                                  <m:ctrlPr>
                                    <a:rPr lang="en-US"/>
                                  </m:ctrlPr>
                                </m:sSubSupPr>
                                <m:e>
                                  <m:r>
                                    <a:rPr lang="en-US"/>
                                    <m:t>𝑠</m:t>
                                  </m:r>
                                </m:e>
                                <m:sub>
                                  <m:r>
                                    <a:rPr lang="en-US"/>
                                    <m:t>1</m:t>
                                  </m:r>
                                </m:sub>
                                <m:sup>
                                  <m:r>
                                    <a:rPr lang="en-US"/>
                                    <m:t>2</m:t>
                                  </m:r>
                                </m:sup>
                              </m:sSubSup>
                            </m:den>
                          </m:f>
                          <m:r>
                            <a:rPr lang="ru-RU" b="0" i="1" smtClean="0">
                              <a:solidFill>
                                <a:schemeClr val="tx1"/>
                              </a:solidFill>
                              <a:latin typeface="Cambria Math" panose="02040503050406030204" pitchFamily="18" charset="0"/>
                            </a:rPr>
                            <m:t>+</m:t>
                          </m:r>
                          <m:f>
                            <m:fPr>
                              <m:ctrlPr>
                                <a:rPr lang="ru-RU"/>
                              </m:ctrlPr>
                            </m:fPr>
                            <m:num>
                              <m:r>
                                <a:rPr lang="ru-RU"/>
                                <m:t>1</m:t>
                              </m:r>
                            </m:num>
                            <m:den>
                              <m:sSub>
                                <m:sSubPr>
                                  <m:ctrlPr>
                                    <a:rPr lang="ru-RU"/>
                                  </m:ctrlPr>
                                </m:sSubPr>
                                <m:e>
                                  <m:r>
                                    <a:rPr lang="en-US" b="0" i="1" smtClean="0">
                                      <a:latin typeface="Cambria Math" panose="02040503050406030204" pitchFamily="18" charset="0"/>
                                    </a:rPr>
                                    <m:t>2</m:t>
                                  </m:r>
                                  <m:r>
                                    <a:rPr lang="en-US"/>
                                    <m:t>𝑠</m:t>
                                  </m:r>
                                </m:e>
                                <m:sub>
                                  <m:r>
                                    <a:rPr lang="ru-RU"/>
                                    <m:t>1</m:t>
                                  </m:r>
                                </m:sub>
                              </m:sSub>
                            </m:den>
                          </m:f>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ru-RU"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m:ctrlPr>
                            </m:fPr>
                            <m:num>
                              <m:sSup>
                                <m:sSupPr>
                                  <m:ctrlPr>
                                    <a:rPr lang="ru-RU"/>
                                  </m:ctrlPr>
                                </m:sSupPr>
                                <m:e>
                                  <m:d>
                                    <m:dPr>
                                      <m:ctrlPr>
                                        <a:rPr lang="ru-RU"/>
                                      </m:ctrlPr>
                                    </m:dPr>
                                    <m:e>
                                      <m:sSup>
                                        <m:sSupPr>
                                          <m:ctrlPr>
                                            <a:rPr lang="ru-RU"/>
                                          </m:ctrlPr>
                                        </m:sSupPr>
                                        <m:e>
                                          <m:r>
                                            <a:rPr lang="ru-RU"/>
                                            <m:t>h</m:t>
                                          </m:r>
                                        </m:e>
                                        <m:sup>
                                          <m:r>
                                            <a:rPr lang="en-US"/>
                                            <m:t>3</m:t>
                                          </m:r>
                                        </m:sup>
                                      </m:sSup>
                                    </m:e>
                                  </m:d>
                                </m:e>
                                <m:sup>
                                  <m:d>
                                    <m:dPr>
                                      <m:ctrlPr>
                                        <a:rPr lang="ru-RU"/>
                                      </m:ctrlPr>
                                    </m:dPr>
                                    <m:e>
                                      <m:r>
                                        <a:rPr lang="en-US">
                                          <a:solidFill>
                                            <a:srgbClr val="FF0000"/>
                                          </a:solidFill>
                                        </a:rPr>
                                        <m:t>𝑖</m:t>
                                      </m:r>
                                      <m:r>
                                        <a:rPr lang="en-US"/>
                                        <m:t>,</m:t>
                                      </m:r>
                                      <m:r>
                                        <a:rPr lang="en-US">
                                          <a:solidFill>
                                            <a:srgbClr val="00B050"/>
                                          </a:solidFill>
                                        </a:rPr>
                                        <m:t>𝑗</m:t>
                                      </m:r>
                                    </m:e>
                                  </m:d>
                                </m:sup>
                              </m:sSup>
                            </m:num>
                            <m:den>
                              <m:sSubSup>
                                <m:sSubSupPr>
                                  <m:ctrlPr>
                                    <a:rPr lang="en-US"/>
                                  </m:ctrlPr>
                                </m:sSubSupPr>
                                <m:e>
                                  <m:r>
                                    <a:rPr lang="en-US"/>
                                    <m:t>𝑠</m:t>
                                  </m:r>
                                </m:e>
                                <m:sub>
                                  <m:r>
                                    <a:rPr lang="en-US"/>
                                    <m:t>1</m:t>
                                  </m:r>
                                </m:sub>
                                <m:sup>
                                  <m:r>
                                    <a:rPr lang="en-US"/>
                                    <m:t>2</m:t>
                                  </m:r>
                                </m:sup>
                              </m:sSubSup>
                            </m:den>
                          </m:f>
                          <m:r>
                            <a:rPr lang="ru-RU"/>
                            <m:t>+</m:t>
                          </m:r>
                          <m:f>
                            <m:fPr>
                              <m:ctrlPr>
                                <a:rPr lang="ru-RU"/>
                              </m:ctrlPr>
                            </m:fPr>
                            <m:num>
                              <m:r>
                                <a:rPr lang="ru-RU"/>
                                <m:t>1</m:t>
                              </m:r>
                            </m:num>
                            <m:den>
                              <m:sSub>
                                <m:sSubPr>
                                  <m:ctrlPr>
                                    <a:rPr lang="ru-RU"/>
                                  </m:ctrlPr>
                                </m:sSubPr>
                                <m:e>
                                  <m:r>
                                    <a:rPr lang="en-US"/>
                                    <m:t>2</m:t>
                                  </m:r>
                                  <m:r>
                                    <a:rPr lang="en-US"/>
                                    <m:t>𝑠</m:t>
                                  </m:r>
                                </m:e>
                                <m:sub>
                                  <m:r>
                                    <a:rPr lang="ru-RU"/>
                                    <m:t>1</m:t>
                                  </m:r>
                                </m:sub>
                              </m:sSub>
                            </m:den>
                          </m:f>
                          <m:sSup>
                            <m:sSupPr>
                              <m:ctrlPr>
                                <a:rPr lang="ru-RU"/>
                              </m:ctrlPr>
                            </m:sSupPr>
                            <m:e>
                              <m:d>
                                <m:dPr>
                                  <m:ctrlPr>
                                    <a:rPr lang="ru-RU"/>
                                  </m:ctrlPr>
                                </m:dPr>
                                <m:e>
                                  <m:f>
                                    <m:fPr>
                                      <m:ctrlPr>
                                        <a:rPr lang="ru-RU"/>
                                      </m:ctrlPr>
                                    </m:fPr>
                                    <m:num>
                                      <m:r>
                                        <a:rPr lang="en-US"/>
                                        <m:t>𝑑</m:t>
                                      </m:r>
                                      <m:d>
                                        <m:dPr>
                                          <m:ctrlPr>
                                            <a:rPr lang="en-US"/>
                                          </m:ctrlPr>
                                        </m:dPr>
                                        <m:e>
                                          <m:sSup>
                                            <m:sSupPr>
                                              <m:ctrlPr>
                                                <a:rPr lang="ru-RU"/>
                                              </m:ctrlPr>
                                            </m:sSupPr>
                                            <m:e>
                                              <m:r>
                                                <a:rPr lang="ru-RU"/>
                                                <m:t>h</m:t>
                                              </m:r>
                                            </m:e>
                                            <m:sup>
                                              <m:r>
                                                <a:rPr lang="ru-RU"/>
                                                <m:t>3</m:t>
                                              </m:r>
                                            </m:sup>
                                          </m:sSup>
                                        </m:e>
                                      </m:d>
                                    </m:num>
                                    <m:den>
                                      <m:r>
                                        <a:rPr lang="en-US"/>
                                        <m:t>𝑑</m:t>
                                      </m:r>
                                      <m:sSub>
                                        <m:sSubPr>
                                          <m:ctrlPr>
                                            <a:rPr lang="ru-RU"/>
                                          </m:ctrlPr>
                                        </m:sSubPr>
                                        <m:e>
                                          <m:r>
                                            <a:rPr lang="ru-RU"/>
                                            <m:t>𝑥</m:t>
                                          </m:r>
                                        </m:e>
                                        <m:sub>
                                          <m:r>
                                            <a:rPr lang="ru-RU"/>
                                            <m:t>1</m:t>
                                          </m:r>
                                        </m:sub>
                                      </m:sSub>
                                    </m:den>
                                  </m:f>
                                </m:e>
                              </m:d>
                            </m:e>
                            <m:sup>
                              <m:d>
                                <m:dPr>
                                  <m:ctrlPr>
                                    <a:rPr lang="ru-RU"/>
                                  </m:ctrlPr>
                                </m:dPr>
                                <m:e>
                                  <m:r>
                                    <a:rPr lang="en-US">
                                      <a:solidFill>
                                        <a:srgbClr val="FF0000"/>
                                      </a:solidFill>
                                    </a:rPr>
                                    <m:t>𝑖</m:t>
                                  </m:r>
                                  <m:r>
                                    <a:rPr lang="en-US"/>
                                    <m:t>,</m:t>
                                  </m:r>
                                  <m:r>
                                    <a:rPr lang="en-US">
                                      <a:solidFill>
                                        <a:srgbClr val="00B050"/>
                                      </a:solidFill>
                                    </a:rPr>
                                    <m:t>𝑗</m:t>
                                  </m:r>
                                </m:e>
                              </m:d>
                            </m:sup>
                          </m:sSup>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ru-RU" b="0" i="1" smtClean="0">
                                  <a:solidFill>
                                    <a:srgbClr val="00B050"/>
                                  </a:solidFill>
                                  <a:latin typeface="Cambria Math" panose="02040503050406030204" pitchFamily="18" charset="0"/>
                                </a:rPr>
                                <m:t>−</m:t>
                              </m:r>
                              <m:r>
                                <a:rPr lang="en-US">
                                  <a:solidFill>
                                    <a:srgbClr val="00B050"/>
                                  </a:solidFill>
                                  <a:latin typeface="Cambria Math" panose="02040503050406030204" pitchFamily="18" charset="0"/>
                                </a:rPr>
                                <m:t>1</m:t>
                              </m:r>
                            </m:e>
                          </m:d>
                        </m:sup>
                      </m:sSup>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en-US">
                                      <a:latin typeface="Cambria Math" panose="02040503050406030204" pitchFamily="18" charset="0"/>
                                    </a:rPr>
                                    <m:t>𝑑</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b="0" i="1" smtClean="0">
                          <a:solidFill>
                            <a:schemeClr val="tx1"/>
                          </a:solidFill>
                          <a:latin typeface="Cambria Math" panose="02040503050406030204" pitchFamily="18" charset="0"/>
                        </a:rPr>
                        <m:t>.</m:t>
                      </m:r>
                    </m:oMath>
                  </m:oMathPara>
                </a14:m>
                <a:endParaRPr lang="ru-RU" dirty="0"/>
              </a:p>
            </p:txBody>
          </p:sp>
        </mc:Choice>
        <mc:Fallback>
          <p:sp>
            <p:nvSpPr>
              <p:cNvPr id="5" name="TextBox 4">
                <a:extLst>
                  <a:ext uri="{FF2B5EF4-FFF2-40B4-BE49-F238E27FC236}">
                    <a16:creationId xmlns:a16="http://schemas.microsoft.com/office/drawing/2014/main" id="{6E6CB22F-1E98-47AA-B65B-A828F28D0950}"/>
                  </a:ext>
                </a:extLst>
              </p:cNvPr>
              <p:cNvSpPr txBox="1">
                <a:spLocks noRot="1" noChangeAspect="1" noMove="1" noResize="1" noEditPoints="1" noAdjustHandles="1" noChangeArrowheads="1" noChangeShapeType="1" noTextEdit="1"/>
              </p:cNvSpPr>
              <p:nvPr/>
            </p:nvSpPr>
            <p:spPr>
              <a:xfrm>
                <a:off x="361949" y="5113280"/>
                <a:ext cx="11634697" cy="758093"/>
              </a:xfrm>
              <a:prstGeom prst="rect">
                <a:avLst/>
              </a:prstGeom>
              <a:blipFill>
                <a:blip r:embed="rId19"/>
                <a:stretch>
                  <a:fillRect/>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3301463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12" grpId="0"/>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61" name="Рукописный ввод 60">
                <a:extLst>
                  <a:ext uri="{FF2B5EF4-FFF2-40B4-BE49-F238E27FC236}">
                    <a16:creationId xmlns:a16="http://schemas.microsoft.com/office/drawing/2014/main" id="{70C8ED37-ED0A-426A-AB59-A07AD5CE1421}"/>
                  </a:ext>
                </a:extLst>
              </p14:cNvPr>
              <p14:cNvContentPartPr/>
              <p14:nvPr/>
            </p14:nvContentPartPr>
            <p14:xfrm>
              <a:off x="81764" y="1075651"/>
              <a:ext cx="2577960" cy="1422360"/>
            </p14:xfrm>
          </p:contentPart>
        </mc:Choice>
        <mc:Fallback xmlns="">
          <p:pic>
            <p:nvPicPr>
              <p:cNvPr id="61" name="Рукописный ввод 60">
                <a:extLst>
                  <a:ext uri="{FF2B5EF4-FFF2-40B4-BE49-F238E27FC236}">
                    <a16:creationId xmlns:a16="http://schemas.microsoft.com/office/drawing/2014/main" id="{70C8ED37-ED0A-426A-AB59-A07AD5CE1421}"/>
                  </a:ext>
                </a:extLst>
              </p:cNvPr>
              <p:cNvPicPr/>
              <p:nvPr/>
            </p:nvPicPr>
            <p:blipFill>
              <a:blip r:embed="rId4"/>
              <a:stretch>
                <a:fillRect/>
              </a:stretch>
            </p:blipFill>
            <p:spPr>
              <a:xfrm>
                <a:off x="72404" y="1066291"/>
                <a:ext cx="2596680" cy="1441080"/>
              </a:xfrm>
              <a:prstGeom prst="rect">
                <a:avLst/>
              </a:prstGeom>
            </p:spPr>
          </p:pic>
        </mc:Fallback>
      </mc:AlternateContent>
      <mc:AlternateContent xmlns:mc="http://schemas.openxmlformats.org/markup-compatibility/2006" xmlns:a14="http://schemas.microsoft.com/office/drawing/2010/main">
        <mc:Choice Requires="a14">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r>
                  <a:rPr lang="en-US" altLang="ru-RU" sz="2000" b="1" dirty="0">
                    <a:solidFill>
                      <a:srgbClr val="000000"/>
                    </a:solidFill>
                  </a:rPr>
                  <a:t>. </a:t>
                </a:r>
                <a:r>
                  <a:rPr lang="ru-RU" altLang="ru-RU" sz="2000" b="1" dirty="0">
                    <a:solidFill>
                      <a:srgbClr val="000000"/>
                    </a:solidFill>
                  </a:rPr>
                  <a:t>Частный случай: двухмерное течение </a:t>
                </a:r>
                <a14:m>
                  <m:oMath xmlns:m="http://schemas.openxmlformats.org/officeDocument/2006/math">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1</m:t>
                        </m:r>
                      </m:sub>
                    </m:sSub>
                    <m:r>
                      <a:rPr lang="en-US" sz="2000" b="0" i="1" smtClean="0">
                        <a:solidFill>
                          <a:srgbClr val="000000"/>
                        </a:solidFill>
                        <a:latin typeface="Cambria Math" panose="02040503050406030204" pitchFamily="18" charset="0"/>
                      </a:rPr>
                      <m:t>)</m:t>
                    </m:r>
                  </m:oMath>
                </a14:m>
                <a:endParaRPr lang="ru-RU" altLang="ru-RU" sz="2000" b="1" dirty="0">
                  <a:solidFill>
                    <a:srgbClr val="666699"/>
                  </a:solidFill>
                </a:endParaRPr>
              </a:p>
            </p:txBody>
          </p:sp>
        </mc:Choice>
        <mc:Fallback xmlns="">
          <p:sp>
            <p:nvSpPr>
              <p:cNvPr id="37" name="Прямоугольник 8"/>
              <p:cNvSpPr>
                <a:spLocks noRot="1" noChangeAspect="1" noMove="1" noResize="1" noEditPoints="1" noAdjustHandles="1" noChangeArrowheads="1" noChangeShapeType="1" noTextEdit="1"/>
              </p:cNvSpPr>
              <p:nvPr/>
            </p:nvSpPr>
            <p:spPr bwMode="auto">
              <a:xfrm>
                <a:off x="1355271" y="219983"/>
                <a:ext cx="10425562" cy="400110"/>
              </a:xfrm>
              <a:prstGeom prst="rect">
                <a:avLst/>
              </a:prstGeom>
              <a:blipFill>
                <a:blip r:embed="rId5"/>
                <a:stretch>
                  <a:fillRect t="-7576" b="-257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noFill/>
                  </a:rPr>
                  <a:t> </a:t>
                </a:r>
              </a:p>
            </p:txBody>
          </p:sp>
        </mc:Fallback>
      </mc:AlternateContent>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cxnSp>
        <p:nvCxnSpPr>
          <p:cNvPr id="26" name="Прямая соединительная линия 25">
            <a:extLst>
              <a:ext uri="{FF2B5EF4-FFF2-40B4-BE49-F238E27FC236}">
                <a16:creationId xmlns:a16="http://schemas.microsoft.com/office/drawing/2014/main" id="{BE3AC091-9897-4588-BAA5-A50F2545C541}"/>
              </a:ext>
            </a:extLst>
          </p:cNvPr>
          <p:cNvCxnSpPr/>
          <p:nvPr/>
        </p:nvCxnSpPr>
        <p:spPr bwMode="auto">
          <a:xfrm>
            <a:off x="891540" y="1551260"/>
            <a:ext cx="323533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Прямая соединительная линия 35">
            <a:extLst>
              <a:ext uri="{FF2B5EF4-FFF2-40B4-BE49-F238E27FC236}">
                <a16:creationId xmlns:a16="http://schemas.microsoft.com/office/drawing/2014/main" id="{5ED11471-1344-4E3C-A56E-0547AE309CBD}"/>
              </a:ext>
            </a:extLst>
          </p:cNvPr>
          <p:cNvCxnSpPr/>
          <p:nvPr/>
        </p:nvCxnSpPr>
        <p:spPr bwMode="auto">
          <a:xfrm>
            <a:off x="891540" y="1913210"/>
            <a:ext cx="323533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Прямая соединительная линия 37">
            <a:extLst>
              <a:ext uri="{FF2B5EF4-FFF2-40B4-BE49-F238E27FC236}">
                <a16:creationId xmlns:a16="http://schemas.microsoft.com/office/drawing/2014/main" id="{76CAF17D-5BDC-4161-B989-C6474DD04BB1}"/>
              </a:ext>
            </a:extLst>
          </p:cNvPr>
          <p:cNvCxnSpPr/>
          <p:nvPr/>
        </p:nvCxnSpPr>
        <p:spPr bwMode="auto">
          <a:xfrm>
            <a:off x="902970" y="2265635"/>
            <a:ext cx="322390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Прямая соединительная линия 38">
            <a:extLst>
              <a:ext uri="{FF2B5EF4-FFF2-40B4-BE49-F238E27FC236}">
                <a16:creationId xmlns:a16="http://schemas.microsoft.com/office/drawing/2014/main" id="{790AB6DC-9368-4303-8C18-CD8BB9561F53}"/>
              </a:ext>
            </a:extLst>
          </p:cNvPr>
          <p:cNvCxnSpPr/>
          <p:nvPr/>
        </p:nvCxnSpPr>
        <p:spPr bwMode="auto">
          <a:xfrm>
            <a:off x="902970" y="2618060"/>
            <a:ext cx="322390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Прямая соединительная линия 39">
            <a:extLst>
              <a:ext uri="{FF2B5EF4-FFF2-40B4-BE49-F238E27FC236}">
                <a16:creationId xmlns:a16="http://schemas.microsoft.com/office/drawing/2014/main" id="{8F4B07CD-6B23-40C0-AFBB-0F2093DD6F8F}"/>
              </a:ext>
            </a:extLst>
          </p:cNvPr>
          <p:cNvCxnSpPr/>
          <p:nvPr/>
        </p:nvCxnSpPr>
        <p:spPr bwMode="auto">
          <a:xfrm>
            <a:off x="891540" y="2981131"/>
            <a:ext cx="323533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Прямая соединительная линия 41">
            <a:extLst>
              <a:ext uri="{FF2B5EF4-FFF2-40B4-BE49-F238E27FC236}">
                <a16:creationId xmlns:a16="http://schemas.microsoft.com/office/drawing/2014/main" id="{606B002C-B261-420B-81A2-2CBB97C6A24A}"/>
              </a:ext>
            </a:extLst>
          </p:cNvPr>
          <p:cNvCxnSpPr/>
          <p:nvPr/>
        </p:nvCxnSpPr>
        <p:spPr bwMode="auto">
          <a:xfrm flipV="1">
            <a:off x="894536"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Прямая соединительная линия 42">
            <a:extLst>
              <a:ext uri="{FF2B5EF4-FFF2-40B4-BE49-F238E27FC236}">
                <a16:creationId xmlns:a16="http://schemas.microsoft.com/office/drawing/2014/main" id="{31483BC5-E2A1-4AAA-978C-0416FC5F362C}"/>
              </a:ext>
            </a:extLst>
          </p:cNvPr>
          <p:cNvCxnSpPr/>
          <p:nvPr/>
        </p:nvCxnSpPr>
        <p:spPr bwMode="auto">
          <a:xfrm flipV="1">
            <a:off x="1258437"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Прямая соединительная линия 43">
            <a:extLst>
              <a:ext uri="{FF2B5EF4-FFF2-40B4-BE49-F238E27FC236}">
                <a16:creationId xmlns:a16="http://schemas.microsoft.com/office/drawing/2014/main" id="{7A632937-A2C7-42DE-A8D0-4A04ADA97F96}"/>
              </a:ext>
            </a:extLst>
          </p:cNvPr>
          <p:cNvCxnSpPr/>
          <p:nvPr/>
        </p:nvCxnSpPr>
        <p:spPr bwMode="auto">
          <a:xfrm flipV="1">
            <a:off x="1589861"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Прямая соединительная линия 44">
            <a:extLst>
              <a:ext uri="{FF2B5EF4-FFF2-40B4-BE49-F238E27FC236}">
                <a16:creationId xmlns:a16="http://schemas.microsoft.com/office/drawing/2014/main" id="{AFEC9EC7-85F5-4BA4-BDA9-D02A2DAF4A65}"/>
              </a:ext>
            </a:extLst>
          </p:cNvPr>
          <p:cNvCxnSpPr/>
          <p:nvPr/>
        </p:nvCxnSpPr>
        <p:spPr bwMode="auto">
          <a:xfrm flipV="1">
            <a:off x="1961336"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Прямая соединительная линия 45">
            <a:extLst>
              <a:ext uri="{FF2B5EF4-FFF2-40B4-BE49-F238E27FC236}">
                <a16:creationId xmlns:a16="http://schemas.microsoft.com/office/drawing/2014/main" id="{1435AF7B-328D-4A16-AABE-BA95F6E69E36}"/>
              </a:ext>
            </a:extLst>
          </p:cNvPr>
          <p:cNvCxnSpPr/>
          <p:nvPr/>
        </p:nvCxnSpPr>
        <p:spPr bwMode="auto">
          <a:xfrm flipV="1">
            <a:off x="2325237"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Прямая соединительная линия 46">
            <a:extLst>
              <a:ext uri="{FF2B5EF4-FFF2-40B4-BE49-F238E27FC236}">
                <a16:creationId xmlns:a16="http://schemas.microsoft.com/office/drawing/2014/main" id="{7DDFCA91-8B94-4437-BCA8-5A300BD54C02}"/>
              </a:ext>
            </a:extLst>
          </p:cNvPr>
          <p:cNvCxnSpPr/>
          <p:nvPr/>
        </p:nvCxnSpPr>
        <p:spPr bwMode="auto">
          <a:xfrm flipV="1">
            <a:off x="2685236"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Прямая соединительная линия 47">
            <a:extLst>
              <a:ext uri="{FF2B5EF4-FFF2-40B4-BE49-F238E27FC236}">
                <a16:creationId xmlns:a16="http://schemas.microsoft.com/office/drawing/2014/main" id="{20C25328-B57A-44AA-8534-9D614D951232}"/>
              </a:ext>
            </a:extLst>
          </p:cNvPr>
          <p:cNvCxnSpPr/>
          <p:nvPr/>
        </p:nvCxnSpPr>
        <p:spPr bwMode="auto">
          <a:xfrm flipV="1">
            <a:off x="3056711"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Прямая соединительная линия 48">
            <a:extLst>
              <a:ext uri="{FF2B5EF4-FFF2-40B4-BE49-F238E27FC236}">
                <a16:creationId xmlns:a16="http://schemas.microsoft.com/office/drawing/2014/main" id="{07CF5F97-D3E6-4FCA-95B7-9E3C6F64E820}"/>
              </a:ext>
            </a:extLst>
          </p:cNvPr>
          <p:cNvCxnSpPr/>
          <p:nvPr/>
        </p:nvCxnSpPr>
        <p:spPr bwMode="auto">
          <a:xfrm flipV="1">
            <a:off x="3420612"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Прямая соединительная линия 49">
            <a:extLst>
              <a:ext uri="{FF2B5EF4-FFF2-40B4-BE49-F238E27FC236}">
                <a16:creationId xmlns:a16="http://schemas.microsoft.com/office/drawing/2014/main" id="{8A4157F3-32A9-4FBD-8264-8935ED6DFE2E}"/>
              </a:ext>
            </a:extLst>
          </p:cNvPr>
          <p:cNvCxnSpPr/>
          <p:nvPr/>
        </p:nvCxnSpPr>
        <p:spPr bwMode="auto">
          <a:xfrm flipV="1">
            <a:off x="3761561"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Прямая соединительная линия 50">
            <a:extLst>
              <a:ext uri="{FF2B5EF4-FFF2-40B4-BE49-F238E27FC236}">
                <a16:creationId xmlns:a16="http://schemas.microsoft.com/office/drawing/2014/main" id="{75665673-2D63-4A69-84B7-DCDB4DB10258}"/>
              </a:ext>
            </a:extLst>
          </p:cNvPr>
          <p:cNvCxnSpPr/>
          <p:nvPr/>
        </p:nvCxnSpPr>
        <p:spPr bwMode="auto">
          <a:xfrm flipV="1">
            <a:off x="4133036" y="1551260"/>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49F0515-900A-48D0-B3F3-BB7D78256B60}"/>
                  </a:ext>
                </a:extLst>
              </p:cNvPr>
              <p:cNvSpPr txBox="1"/>
              <p:nvPr/>
            </p:nvSpPr>
            <p:spPr>
              <a:xfrm>
                <a:off x="1872188" y="1504829"/>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xmlns="">
          <p:sp>
            <p:nvSpPr>
              <p:cNvPr id="52" name="TextBox 51">
                <a:extLst>
                  <a:ext uri="{FF2B5EF4-FFF2-40B4-BE49-F238E27FC236}">
                    <a16:creationId xmlns:a16="http://schemas.microsoft.com/office/drawing/2014/main" id="{049F0515-900A-48D0-B3F3-BB7D78256B60}"/>
                  </a:ext>
                </a:extLst>
              </p:cNvPr>
              <p:cNvSpPr txBox="1">
                <a:spLocks noRot="1" noChangeAspect="1" noMove="1" noResize="1" noEditPoints="1" noAdjustHandles="1" noChangeArrowheads="1" noChangeShapeType="1" noTextEdit="1"/>
              </p:cNvSpPr>
              <p:nvPr/>
            </p:nvSpPr>
            <p:spPr>
              <a:xfrm>
                <a:off x="1872188" y="1504829"/>
                <a:ext cx="375557" cy="359650"/>
              </a:xfrm>
              <a:prstGeom prst="rect">
                <a:avLst/>
              </a:prstGeom>
              <a:blipFill>
                <a:blip r:embed="rId6"/>
                <a:stretch>
                  <a:fillRect r="-32258" b="-3390"/>
                </a:stretch>
              </a:blipFill>
            </p:spPr>
            <p:txBody>
              <a:bodyPr/>
              <a:lstStyle/>
              <a:p>
                <a:r>
                  <a:rPr lang="ru-RU">
                    <a:noFill/>
                  </a:rPr>
                  <a:t> </a:t>
                </a:r>
              </a:p>
            </p:txBody>
          </p:sp>
        </mc:Fallback>
      </mc:AlternateContent>
      <p:sp>
        <p:nvSpPr>
          <p:cNvPr id="53" name="Овал 52">
            <a:extLst>
              <a:ext uri="{FF2B5EF4-FFF2-40B4-BE49-F238E27FC236}">
                <a16:creationId xmlns:a16="http://schemas.microsoft.com/office/drawing/2014/main" id="{6361BB3C-6DEE-4E5A-9505-4B0097ABC253}"/>
              </a:ext>
            </a:extLst>
          </p:cNvPr>
          <p:cNvSpPr/>
          <p:nvPr/>
        </p:nvSpPr>
        <p:spPr bwMode="auto">
          <a:xfrm>
            <a:off x="1926308" y="1522134"/>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4" name="Овал 53">
            <a:extLst>
              <a:ext uri="{FF2B5EF4-FFF2-40B4-BE49-F238E27FC236}">
                <a16:creationId xmlns:a16="http://schemas.microsoft.com/office/drawing/2014/main" id="{F89B3E0F-0A9F-4847-A852-FC0633B0B7C1}"/>
              </a:ext>
            </a:extLst>
          </p:cNvPr>
          <p:cNvSpPr/>
          <p:nvPr/>
        </p:nvSpPr>
        <p:spPr bwMode="auto">
          <a:xfrm>
            <a:off x="4094121" y="222076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5" name="Овал 54">
            <a:extLst>
              <a:ext uri="{FF2B5EF4-FFF2-40B4-BE49-F238E27FC236}">
                <a16:creationId xmlns:a16="http://schemas.microsoft.com/office/drawing/2014/main" id="{5345408F-0928-4CDF-9F82-F82DD05F3042}"/>
              </a:ext>
            </a:extLst>
          </p:cNvPr>
          <p:cNvSpPr/>
          <p:nvPr/>
        </p:nvSpPr>
        <p:spPr bwMode="auto">
          <a:xfrm>
            <a:off x="4097931" y="256747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6" name="Овал 55">
            <a:extLst>
              <a:ext uri="{FF2B5EF4-FFF2-40B4-BE49-F238E27FC236}">
                <a16:creationId xmlns:a16="http://schemas.microsoft.com/office/drawing/2014/main" id="{BFA008C2-B96A-494D-9071-87623830F4F7}"/>
              </a:ext>
            </a:extLst>
          </p:cNvPr>
          <p:cNvSpPr/>
          <p:nvPr/>
        </p:nvSpPr>
        <p:spPr bwMode="auto">
          <a:xfrm>
            <a:off x="4101741" y="293704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7" name="Овал 56">
            <a:extLst>
              <a:ext uri="{FF2B5EF4-FFF2-40B4-BE49-F238E27FC236}">
                <a16:creationId xmlns:a16="http://schemas.microsoft.com/office/drawing/2014/main" id="{D5F941E9-B093-4868-98A9-4FF1288CE2CA}"/>
              </a:ext>
            </a:extLst>
          </p:cNvPr>
          <p:cNvSpPr/>
          <p:nvPr/>
        </p:nvSpPr>
        <p:spPr bwMode="auto">
          <a:xfrm>
            <a:off x="4094121" y="186643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8" name="Овал 57">
            <a:extLst>
              <a:ext uri="{FF2B5EF4-FFF2-40B4-BE49-F238E27FC236}">
                <a16:creationId xmlns:a16="http://schemas.microsoft.com/office/drawing/2014/main" id="{FC20B662-24DD-4697-B378-F8DFC209B0F5}"/>
              </a:ext>
            </a:extLst>
          </p:cNvPr>
          <p:cNvSpPr/>
          <p:nvPr/>
        </p:nvSpPr>
        <p:spPr bwMode="auto">
          <a:xfrm>
            <a:off x="4097931" y="150448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C4D61E65-0DD4-425F-B032-9E7750678B8A}"/>
                  </a:ext>
                </a:extLst>
              </p:cNvPr>
              <p:cNvSpPr txBox="1"/>
              <p:nvPr/>
            </p:nvSpPr>
            <p:spPr>
              <a:xfrm>
                <a:off x="4143667" y="1495499"/>
                <a:ext cx="35718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oMath>
                  </m:oMathPara>
                </a14:m>
                <a:endParaRPr lang="ru-RU" dirty="0"/>
              </a:p>
            </p:txBody>
          </p:sp>
        </mc:Choice>
        <mc:Fallback xmlns="">
          <p:sp>
            <p:nvSpPr>
              <p:cNvPr id="59" name="TextBox 58">
                <a:extLst>
                  <a:ext uri="{FF2B5EF4-FFF2-40B4-BE49-F238E27FC236}">
                    <a16:creationId xmlns:a16="http://schemas.microsoft.com/office/drawing/2014/main" id="{C4D61E65-0DD4-425F-B032-9E7750678B8A}"/>
                  </a:ext>
                </a:extLst>
              </p:cNvPr>
              <p:cNvSpPr txBox="1">
                <a:spLocks noRot="1" noChangeAspect="1" noMove="1" noResize="1" noEditPoints="1" noAdjustHandles="1" noChangeArrowheads="1" noChangeShapeType="1" noTextEdit="1"/>
              </p:cNvSpPr>
              <p:nvPr/>
            </p:nvSpPr>
            <p:spPr>
              <a:xfrm>
                <a:off x="4143667" y="1495499"/>
                <a:ext cx="357187" cy="338554"/>
              </a:xfrm>
              <a:prstGeom prst="rect">
                <a:avLst/>
              </a:prstGeom>
              <a:blipFill>
                <a:blip r:embed="rId7"/>
                <a:stretch>
                  <a:fillRect b="-5357"/>
                </a:stretch>
              </a:blipFill>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8">
            <p14:nvContentPartPr>
              <p14:cNvPr id="60" name="Рукописный ввод 59">
                <a:extLst>
                  <a:ext uri="{FF2B5EF4-FFF2-40B4-BE49-F238E27FC236}">
                    <a16:creationId xmlns:a16="http://schemas.microsoft.com/office/drawing/2014/main" id="{C5AEE3F0-E679-4131-A0F6-2E8708A1DF91}"/>
                  </a:ext>
                </a:extLst>
              </p14:cNvPr>
              <p14:cNvContentPartPr/>
              <p14:nvPr/>
            </p14:nvContentPartPr>
            <p14:xfrm>
              <a:off x="73124" y="1228291"/>
              <a:ext cx="1005120" cy="495000"/>
            </p14:xfrm>
          </p:contentPart>
        </mc:Choice>
        <mc:Fallback xmlns="">
          <p:pic>
            <p:nvPicPr>
              <p:cNvPr id="60" name="Рукописный ввод 59">
                <a:extLst>
                  <a:ext uri="{FF2B5EF4-FFF2-40B4-BE49-F238E27FC236}">
                    <a16:creationId xmlns:a16="http://schemas.microsoft.com/office/drawing/2014/main" id="{C5AEE3F0-E679-4131-A0F6-2E8708A1DF91}"/>
                  </a:ext>
                </a:extLst>
              </p:cNvPr>
              <p:cNvPicPr/>
              <p:nvPr/>
            </p:nvPicPr>
            <p:blipFill>
              <a:blip r:embed="rId9"/>
              <a:stretch>
                <a:fillRect/>
              </a:stretch>
            </p:blipFill>
            <p:spPr>
              <a:xfrm>
                <a:off x="63764" y="1218931"/>
                <a:ext cx="1023840" cy="513720"/>
              </a:xfrm>
              <a:prstGeom prst="rect">
                <a:avLst/>
              </a:prstGeom>
            </p:spPr>
          </p:pic>
        </mc:Fallback>
      </mc:AlternateContent>
      <mc:AlternateContent xmlns:mc="http://schemas.openxmlformats.org/markup-compatibility/2006" xmlns:a14="http://schemas.microsoft.com/office/drawing/2010/main">
        <mc:Choice Requires="a14">
          <p:sp>
            <p:nvSpPr>
              <p:cNvPr id="62" name="Объект 21">
                <a:extLst>
                  <a:ext uri="{FF2B5EF4-FFF2-40B4-BE49-F238E27FC236}">
                    <a16:creationId xmlns:a16="http://schemas.microsoft.com/office/drawing/2014/main" id="{CF5B2399-9E20-45B1-9A91-2BECA0DAA722}"/>
                  </a:ext>
                </a:extLst>
              </p:cNvPr>
              <p:cNvSpPr txBox="1"/>
              <p:nvPr/>
            </p:nvSpPr>
            <p:spPr bwMode="auto">
              <a:xfrm>
                <a:off x="5300337" y="1008303"/>
                <a:ext cx="4405638" cy="298186"/>
              </a:xfrm>
              <a:prstGeom prst="rect">
                <a:avLst/>
              </a:prstGeom>
              <a:noFill/>
              <a:ln>
                <a:noFill/>
              </a:ln>
            </p:spPr>
            <p:txBody>
              <a:bodyPr>
                <a:noAutofit/>
              </a:bodyPr>
              <a:lstStyle/>
              <a:p>
                <a14:m>
                  <m:oMath xmlns:m="http://schemas.openxmlformats.org/officeDocument/2006/math">
                    <m:sSup>
                      <m:sSupPr>
                        <m:ctrlPr>
                          <a:rPr lang="ru-RU"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𝐴</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ru-RU"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𝐷</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𝐸</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𝐺</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oMath>
                </a14:m>
                <a:r>
                  <a:rPr lang="en-US" sz="1400" dirty="0"/>
                  <a:t>.</a:t>
                </a:r>
                <a:endParaRPr lang="ru-RU" sz="1400" dirty="0"/>
              </a:p>
            </p:txBody>
          </p:sp>
        </mc:Choice>
        <mc:Fallback xmlns="">
          <p:sp>
            <p:nvSpPr>
              <p:cNvPr id="62" name="Объект 21">
                <a:extLst>
                  <a:ext uri="{FF2B5EF4-FFF2-40B4-BE49-F238E27FC236}">
                    <a16:creationId xmlns:a16="http://schemas.microsoft.com/office/drawing/2014/main" id="{CF5B2399-9E20-45B1-9A91-2BECA0DAA722}"/>
                  </a:ext>
                </a:extLst>
              </p:cNvPr>
              <p:cNvSpPr txBox="1">
                <a:spLocks noRot="1" noChangeAspect="1" noMove="1" noResize="1" noEditPoints="1" noAdjustHandles="1" noChangeArrowheads="1" noChangeShapeType="1" noTextEdit="1"/>
              </p:cNvSpPr>
              <p:nvPr/>
            </p:nvSpPr>
            <p:spPr bwMode="auto">
              <a:xfrm>
                <a:off x="5300337" y="1008303"/>
                <a:ext cx="4405638" cy="298186"/>
              </a:xfrm>
              <a:prstGeom prst="rect">
                <a:avLst/>
              </a:prstGeom>
              <a:blipFill>
                <a:blip r:embed="rId10"/>
                <a:stretch>
                  <a:fillRect b="-36735"/>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3" name="Объект 21">
                <a:extLst>
                  <a:ext uri="{FF2B5EF4-FFF2-40B4-BE49-F238E27FC236}">
                    <a16:creationId xmlns:a16="http://schemas.microsoft.com/office/drawing/2014/main" id="{46FBE465-91CC-49C6-8A74-9E649C86EB28}"/>
                  </a:ext>
                </a:extLst>
              </p:cNvPr>
              <p:cNvSpPr txBox="1"/>
              <p:nvPr/>
            </p:nvSpPr>
            <p:spPr bwMode="auto">
              <a:xfrm>
                <a:off x="109210" y="3294302"/>
                <a:ext cx="5434340" cy="2058748"/>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ru-RU" sz="1400" i="1" smtClean="0">
                          <a:solidFill>
                            <a:srgbClr val="FF0000"/>
                          </a:solidFill>
                          <a:latin typeface="Cambria Math" panose="02040503050406030204" pitchFamily="18" charset="0"/>
                        </a:rPr>
                        <m:t>𝑖</m:t>
                      </m:r>
                      <m:r>
                        <a:rPr lang="ru-RU" sz="1400" b="0" i="1" smtClean="0">
                          <a:solidFill>
                            <a:schemeClr val="tx1"/>
                          </a:solidFill>
                          <a:latin typeface="Cambria Math" panose="02040503050406030204" pitchFamily="18" charset="0"/>
                        </a:rPr>
                        <m:t>=1,</m:t>
                      </m:r>
                      <m:r>
                        <a:rPr lang="en-US" sz="1400" i="1" smtClean="0">
                          <a:solidFill>
                            <a:srgbClr val="00B050"/>
                          </a:solidFill>
                          <a:latin typeface="Cambria Math" panose="02040503050406030204" pitchFamily="18" charset="0"/>
                        </a:rPr>
                        <m:t>𝑗</m:t>
                      </m:r>
                      <m:r>
                        <a:rPr lang="ru-RU" sz="1400" i="1">
                          <a:latin typeface="Cambria Math" panose="02040503050406030204" pitchFamily="18" charset="0"/>
                        </a:rPr>
                        <m:t>=1:</m:t>
                      </m:r>
                      <m:r>
                        <a:rPr lang="ru-RU" sz="1400" b="0" i="1" smtClean="0">
                          <a:latin typeface="Cambria Math" panose="02040503050406030204" pitchFamily="18" charset="0"/>
                        </a:rPr>
                        <m:t> </m:t>
                      </m:r>
                      <m:sSup>
                        <m:sSupPr>
                          <m:ctrlPr>
                            <a:rPr lang="ru-RU" sz="1400" i="1" smtClean="0">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𝐴</m:t>
                          </m:r>
                        </m:e>
                        <m:sup>
                          <m:r>
                            <a:rPr lang="en-US" sz="1400" b="0" i="1" smtClean="0">
                              <a:solidFill>
                                <a:srgbClr val="000000"/>
                              </a:solidFill>
                              <a:latin typeface="Cambria Math" panose="02040503050406030204" pitchFamily="18" charset="0"/>
                            </a:rPr>
                            <m:t>(</m:t>
                          </m:r>
                          <m:r>
                            <a:rPr lang="ru-RU" sz="1400" b="0" i="1" smtClean="0">
                              <a:solidFill>
                                <a:srgbClr val="FF0000"/>
                              </a:solidFill>
                              <a:latin typeface="Cambria Math" panose="02040503050406030204" pitchFamily="18" charset="0"/>
                            </a:rPr>
                            <m:t>1</m:t>
                          </m:r>
                          <m:r>
                            <a:rPr lang="en-US" sz="1400" b="0" i="1" smtClean="0">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b="0" i="1" smtClean="0">
                              <a:solidFill>
                                <a:srgbClr val="000000"/>
                              </a:solidFill>
                              <a:highlight>
                                <a:srgbClr val="FFFF00"/>
                              </a:highlight>
                              <a:latin typeface="Cambria Math" panose="02040503050406030204" pitchFamily="18" charset="0"/>
                            </a:rPr>
                            <m:t>𝐸</m:t>
                          </m:r>
                        </m:e>
                        <m:sup>
                          <m:r>
                            <a:rPr lang="en-US" sz="1400" i="1">
                              <a:solidFill>
                                <a:srgbClr val="000000"/>
                              </a:solidFill>
                              <a:highlight>
                                <a:srgbClr val="FFFF00"/>
                              </a:highlight>
                              <a:latin typeface="Cambria Math" panose="02040503050406030204" pitchFamily="18" charset="0"/>
                            </a:rPr>
                            <m:t>(</m:t>
                          </m:r>
                          <m:r>
                            <a:rPr lang="ru-RU"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ru-RU" sz="1400" i="1">
                              <a:solidFill>
                                <a:srgbClr val="00B05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ru-RU" sz="1400" b="0" i="1" smtClean="0">
                          <a:highlight>
                            <a:srgbClr val="FFFF00"/>
                          </a:highlight>
                          <a:latin typeface="Cambria Math" panose="02040503050406030204" pitchFamily="18" charset="0"/>
                        </a:rPr>
                        <m:t>     </m:t>
                      </m:r>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oMath>
                  </m:oMathPara>
                </a14:m>
                <a:endParaRPr lang="ru-RU" sz="1400" dirty="0">
                  <a:solidFill>
                    <a:srgbClr val="000000"/>
                  </a:solidFill>
                </a:endParaRPr>
              </a:p>
              <a:p>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2</m:t>
                    </m:r>
                    <m:r>
                      <a:rPr lang="ru-RU" sz="1400" i="1">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oMath>
                </a14:m>
                <a:r>
                  <a:rPr lang="en-US" sz="1400" dirty="0"/>
                  <a:t>.</a:t>
                </a:r>
                <a:endParaRPr lang="ru-RU" sz="1400" dirty="0"/>
              </a:p>
              <a:p>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3</m:t>
                    </m:r>
                    <m:r>
                      <a:rPr lang="ru-RU" sz="1400" i="1">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oMath>
                </a14:m>
                <a:r>
                  <a:rPr lang="en-US" sz="1400" dirty="0"/>
                  <a:t>.</a:t>
                </a:r>
                <a:endParaRPr lang="ru-RU" sz="1400" dirty="0"/>
              </a:p>
              <a:p>
                <a:r>
                  <a:rPr lang="ru-RU" sz="1400" dirty="0"/>
                  <a:t>.</a:t>
                </a:r>
              </a:p>
              <a:p>
                <a:r>
                  <a:rPr lang="ru-RU" sz="1400" dirty="0"/>
                  <a:t>.</a:t>
                </a:r>
              </a:p>
              <a:p>
                <a:r>
                  <a:rPr lang="ru-RU" sz="1400" dirty="0"/>
                  <a:t>.</a:t>
                </a:r>
                <a:endParaRPr lang="en-US" sz="1400" dirty="0"/>
              </a:p>
              <a:p>
                <a:endParaRPr lang="en-US" sz="1400" dirty="0"/>
              </a:p>
              <a:p>
                <a:endParaRPr lang="ru-RU" sz="1400" dirty="0"/>
              </a:p>
              <a:p>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𝑚</m:t>
                        </m:r>
                      </m:e>
                      <m:sub>
                        <m:r>
                          <a:rPr lang="en-US" sz="1400" b="0" i="1" smtClean="0">
                            <a:latin typeface="Cambria Math" panose="02040503050406030204" pitchFamily="18" charset="0"/>
                          </a:rPr>
                          <m:t>1</m:t>
                        </m:r>
                      </m:sub>
                    </m:sSub>
                    <m:r>
                      <a:rPr lang="ru-RU" sz="1400" i="1">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smtClean="0">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𝐷</m:t>
                        </m:r>
                      </m:e>
                      <m:sup>
                        <m:r>
                          <a:rPr lang="en-US" sz="1400" i="1">
                            <a:solidFill>
                              <a:srgbClr val="000000"/>
                            </a:solidFill>
                            <a:highlight>
                              <a:srgbClr val="FFFF00"/>
                            </a:highlight>
                            <a:latin typeface="Cambria Math" panose="02040503050406030204" pitchFamily="18" charset="0"/>
                          </a:rPr>
                          <m:t>(</m:t>
                        </m:r>
                        <m:r>
                          <a:rPr lang="ru-RU"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sSub>
                          <m:sSubPr>
                            <m:ctrlPr>
                              <a:rPr lang="en-US" sz="1400" i="1">
                                <a:solidFill>
                                  <a:srgbClr val="00B050"/>
                                </a:solidFill>
                                <a:highlight>
                                  <a:srgbClr val="FFFF00"/>
                                </a:highlight>
                                <a:latin typeface="Cambria Math" panose="02040503050406030204" pitchFamily="18" charset="0"/>
                              </a:rPr>
                            </m:ctrlPr>
                          </m:sSubPr>
                          <m:e>
                            <m:r>
                              <a:rPr lang="en-US" sz="1400" i="1">
                                <a:solidFill>
                                  <a:srgbClr val="00B050"/>
                                </a:solidFill>
                                <a:highlight>
                                  <a:srgbClr val="FFFF00"/>
                                </a:highlight>
                                <a:latin typeface="Cambria Math" panose="02040503050406030204" pitchFamily="18" charset="0"/>
                              </a:rPr>
                              <m:t>𝑚</m:t>
                            </m:r>
                          </m:e>
                          <m:sub>
                            <m:r>
                              <a:rPr lang="en-US" sz="1400" i="1">
                                <a:solidFill>
                                  <a:srgbClr val="00B050"/>
                                </a:solidFill>
                                <a:highlight>
                                  <a:srgbClr val="FFFF00"/>
                                </a:highlight>
                                <a:latin typeface="Cambria Math" panose="02040503050406030204" pitchFamily="18" charset="0"/>
                              </a:rPr>
                              <m:t>1</m:t>
                            </m:r>
                          </m:sub>
                        </m:sSub>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oMath>
                </a14:m>
                <a:r>
                  <a:rPr lang="en-US" sz="1400" dirty="0"/>
                  <a:t>.</a:t>
                </a:r>
                <a:endParaRPr lang="ru-RU" sz="1400" dirty="0"/>
              </a:p>
              <a:p>
                <a:endParaRPr lang="ru-RU" sz="1400" dirty="0"/>
              </a:p>
            </p:txBody>
          </p:sp>
        </mc:Choice>
        <mc:Fallback xmlns="">
          <p:sp>
            <p:nvSpPr>
              <p:cNvPr id="63" name="Объект 21">
                <a:extLst>
                  <a:ext uri="{FF2B5EF4-FFF2-40B4-BE49-F238E27FC236}">
                    <a16:creationId xmlns:a16="http://schemas.microsoft.com/office/drawing/2014/main" id="{46FBE465-91CC-49C6-8A74-9E649C86EB28}"/>
                  </a:ext>
                </a:extLst>
              </p:cNvPr>
              <p:cNvSpPr txBox="1">
                <a:spLocks noRot="1" noChangeAspect="1" noMove="1" noResize="1" noEditPoints="1" noAdjustHandles="1" noChangeArrowheads="1" noChangeShapeType="1" noTextEdit="1"/>
              </p:cNvSpPr>
              <p:nvPr/>
            </p:nvSpPr>
            <p:spPr bwMode="auto">
              <a:xfrm>
                <a:off x="109210" y="3294302"/>
                <a:ext cx="5434340" cy="2058748"/>
              </a:xfrm>
              <a:prstGeom prst="rect">
                <a:avLst/>
              </a:prstGeom>
              <a:blipFill>
                <a:blip r:embed="rId11"/>
                <a:stretch>
                  <a:fillRect l="-337" r="-337" b="-2663"/>
                </a:stretch>
              </a:blipFill>
              <a:ln>
                <a:noFill/>
              </a:ln>
            </p:spPr>
            <p:txBody>
              <a:bodyPr/>
              <a:lstStyle/>
              <a:p>
                <a:r>
                  <a:rPr lang="ru-RU">
                    <a:noFill/>
                  </a:rPr>
                  <a:t> </a:t>
                </a:r>
              </a:p>
            </p:txBody>
          </p:sp>
        </mc:Fallback>
      </mc:AlternateContent>
      <p:sp>
        <p:nvSpPr>
          <p:cNvPr id="4" name="Овал 3">
            <a:extLst>
              <a:ext uri="{FF2B5EF4-FFF2-40B4-BE49-F238E27FC236}">
                <a16:creationId xmlns:a16="http://schemas.microsoft.com/office/drawing/2014/main" id="{090AB735-2E0F-488A-A5A0-5743CD744322}"/>
              </a:ext>
            </a:extLst>
          </p:cNvPr>
          <p:cNvSpPr/>
          <p:nvPr/>
        </p:nvSpPr>
        <p:spPr bwMode="auto">
          <a:xfrm>
            <a:off x="10277475" y="1047750"/>
            <a:ext cx="1543050" cy="158115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p14="http://schemas.microsoft.com/office/powerpoint/2010/main">
        <mc:Choice Requires="p14">
          <p:contentPart p14:bwMode="auto" r:id="rId12">
            <p14:nvContentPartPr>
              <p14:cNvPr id="6" name="Рукописный ввод 5">
                <a:extLst>
                  <a:ext uri="{FF2B5EF4-FFF2-40B4-BE49-F238E27FC236}">
                    <a16:creationId xmlns:a16="http://schemas.microsoft.com/office/drawing/2014/main" id="{5E019DE5-3A30-4BAD-B574-141854E56F86}"/>
                  </a:ext>
                </a:extLst>
              </p14:cNvPr>
              <p14:cNvContentPartPr/>
              <p14:nvPr/>
            </p14:nvContentPartPr>
            <p14:xfrm>
              <a:off x="6148440" y="1322640"/>
              <a:ext cx="3037320" cy="556200"/>
            </p14:xfrm>
          </p:contentPart>
        </mc:Choice>
        <mc:Fallback xmlns="">
          <p:pic>
            <p:nvPicPr>
              <p:cNvPr id="6" name="Рукописный ввод 5">
                <a:extLst>
                  <a:ext uri="{FF2B5EF4-FFF2-40B4-BE49-F238E27FC236}">
                    <a16:creationId xmlns:a16="http://schemas.microsoft.com/office/drawing/2014/main" id="{5E019DE5-3A30-4BAD-B574-141854E56F86}"/>
                  </a:ext>
                </a:extLst>
              </p:cNvPr>
              <p:cNvPicPr/>
              <p:nvPr/>
            </p:nvPicPr>
            <p:blipFill>
              <a:blip r:embed="rId13"/>
              <a:stretch>
                <a:fillRect/>
              </a:stretch>
            </p:blipFill>
            <p:spPr>
              <a:xfrm>
                <a:off x="6139080" y="1313280"/>
                <a:ext cx="3056040" cy="574920"/>
              </a:xfrm>
              <a:prstGeom prst="rect">
                <a:avLst/>
              </a:prstGeom>
            </p:spPr>
          </p:pic>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4EDC3A9-D5FA-4FE9-8794-D10A0E82A05B}"/>
                  </a:ext>
                </a:extLst>
              </p:cNvPr>
              <p:cNvSpPr txBox="1"/>
              <p:nvPr/>
            </p:nvSpPr>
            <p:spPr>
              <a:xfrm>
                <a:off x="5452110" y="3243164"/>
                <a:ext cx="6892290" cy="2088777"/>
              </a:xfrm>
              <a:prstGeom prst="rect">
                <a:avLst/>
              </a:prstGeom>
              <a:noFill/>
            </p:spPr>
            <p:txBody>
              <a:bodyPr wrap="square">
                <a:spAutoFit/>
              </a:bodyPr>
              <a:lstStyle/>
              <a:p>
                <a14:m>
                  <m:oMath xmlns:m="http://schemas.openxmlformats.org/officeDocument/2006/math">
                    <m:d>
                      <m:dPr>
                        <m:ctrlPr>
                          <a:rPr lang="ru-RU" sz="1400" i="1" smtClean="0">
                            <a:solidFill>
                              <a:srgbClr val="000000"/>
                            </a:solidFill>
                            <a:latin typeface="Cambria Math" panose="02040503050406030204" pitchFamily="18" charset="0"/>
                          </a:rPr>
                        </m:ctrlPr>
                      </m:dPr>
                      <m:e>
                        <m:eqArr>
                          <m:eqArrPr>
                            <m:ctrlPr>
                              <a:rPr lang="ru-RU" sz="1400" i="1" smtClean="0">
                                <a:solidFill>
                                  <a:srgbClr val="000000"/>
                                </a:solidFill>
                                <a:latin typeface="Cambria Math" panose="02040503050406030204" pitchFamily="18" charset="0"/>
                              </a:rPr>
                            </m:ctrlPr>
                          </m:eqArrPr>
                          <m:e>
                            <m:eqArr>
                              <m:eqArrPr>
                                <m:ctrlPr>
                                  <a:rPr lang="ru-RU" sz="1400" i="1" smtClean="0">
                                    <a:solidFill>
                                      <a:srgbClr val="000000"/>
                                    </a:solidFill>
                                    <a:latin typeface="Cambria Math" panose="02040503050406030204" pitchFamily="18" charset="0"/>
                                  </a:rPr>
                                </m:ctrlPr>
                              </m:eqArrPr>
                              <m:e>
                                <m:m>
                                  <m:mPr>
                                    <m:mcs>
                                      <m:mc>
                                        <m:mcPr>
                                          <m:count m:val="3"/>
                                          <m:mcJc m:val="center"/>
                                        </m:mcPr>
                                      </m:mc>
                                    </m:mcs>
                                    <m:ctrlPr>
                                      <a:rPr lang="ru-RU" sz="1400" i="1" smtClean="0">
                                        <a:solidFill>
                                          <a:srgbClr val="000000"/>
                                        </a:solidFill>
                                        <a:latin typeface="Cambria Math" panose="02040503050406030204" pitchFamily="18" charset="0"/>
                                      </a:rPr>
                                    </m:ctrlPr>
                                  </m:mPr>
                                  <m:mr>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e>
                                    <m:e>
                                      <m:r>
                                        <a:rPr lang="en-US" sz="1400" b="0" i="1" smtClean="0">
                                          <a:solidFill>
                                            <a:srgbClr val="000000"/>
                                          </a:solidFill>
                                          <a:latin typeface="Cambria Math" panose="02040503050406030204" pitchFamily="18" charset="0"/>
                                        </a:rPr>
                                        <m:t>0</m:t>
                                      </m:r>
                                    </m:e>
                                  </m:mr>
                                  <m:mr>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mr>
                                  <m:mr>
                                    <m:e>
                                      <m:r>
                                        <a:rPr lang="en-US" sz="1400" b="0" i="1" smtClean="0">
                                          <a:solidFill>
                                            <a:srgbClr val="000000"/>
                                          </a:solidFill>
                                          <a:latin typeface="Cambria Math" panose="02040503050406030204" pitchFamily="18" charset="0"/>
                                        </a:rPr>
                                        <m:t>0</m:t>
                                      </m:r>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mr>
                                </m:m>
                                <m:m>
                                  <m:mPr>
                                    <m:mcs>
                                      <m:mc>
                                        <m:mcPr>
                                          <m:count m:val="3"/>
                                          <m:mcJc m:val="center"/>
                                        </m:mcPr>
                                      </m:mc>
                                    </m:mcs>
                                    <m:ctrlPr>
                                      <a:rPr lang="ru-RU" sz="1400" i="1" smtClean="0">
                                        <a:solidFill>
                                          <a:schemeClr val="bg1">
                                            <a:lumMod val="95000"/>
                                          </a:schemeClr>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e>
                              <m:e>
                                <m:m>
                                  <m:mPr>
                                    <m:mcs>
                                      <m:mc>
                                        <m:mcPr>
                                          <m:count m:val="3"/>
                                          <m:mcJc m:val="center"/>
                                        </m:mcPr>
                                      </m:mc>
                                    </m:mcs>
                                    <m:ctrlPr>
                                      <a:rPr lang="ru-RU" sz="1400" i="1" smtClean="0">
                                        <a:solidFill>
                                          <a:schemeClr val="bg1">
                                            <a:lumMod val="95000"/>
                                          </a:schemeClr>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m>
                                  <m:mPr>
                                    <m:mcs>
                                      <m:mc>
                                        <m:mcPr>
                                          <m:count m:val="3"/>
                                          <m:mcJc m:val="center"/>
                                        </m:mcPr>
                                      </m:mc>
                                    </m:mcs>
                                    <m:ctrlPr>
                                      <a:rPr lang="ru-RU" sz="1400" i="1">
                                        <a:solidFill>
                                          <a:schemeClr val="bg1">
                                            <a:lumMod val="95000"/>
                                          </a:schemeClr>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e>
                            </m:eqArr>
                          </m:e>
                          <m:e>
                            <m:m>
                              <m:mPr>
                                <m:mcs>
                                  <m:mc>
                                    <m:mcPr>
                                      <m:count m:val="3"/>
                                      <m:mcJc m:val="center"/>
                                    </m:mcPr>
                                  </m:mc>
                                </m:mcs>
                                <m:ctrlPr>
                                  <a:rPr lang="ru-RU" sz="1400" i="1" smtClean="0">
                                    <a:solidFill>
                                      <a:schemeClr val="bg1">
                                        <a:lumMod val="95000"/>
                                      </a:schemeClr>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m>
                              <m:mPr>
                                <m:mcs>
                                  <m:mc>
                                    <m:mcPr>
                                      <m:count m:val="3"/>
                                      <m:mcJc m:val="center"/>
                                    </m:mcPr>
                                  </m:mc>
                                </m:mcs>
                                <m:ctrlPr>
                                  <a:rPr lang="ru-RU" sz="1400" i="1">
                                    <a:solidFill>
                                      <a:srgbClr val="000000"/>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e>
                              </m:mr>
                            </m:m>
                          </m:e>
                        </m:eqArr>
                      </m:e>
                    </m:d>
                    <m:r>
                      <a:rPr lang="en-US" sz="1400" dirty="0">
                        <a:latin typeface="Cambria Math" panose="02040503050406030204" pitchFamily="18" charset="0"/>
                        <a:ea typeface="Cambria Math" panose="02040503050406030204" pitchFamily="18" charset="0"/>
                      </a:rPr>
                      <m:t>∙</m:t>
                    </m:r>
                    <m:d>
                      <m:dPr>
                        <m:ctrlPr>
                          <a:rPr lang="ru-RU" sz="1400" i="1">
                            <a:solidFill>
                              <a:srgbClr val="000000"/>
                            </a:solidFill>
                            <a:latin typeface="Cambria Math" panose="02040503050406030204" pitchFamily="18" charset="0"/>
                          </a:rPr>
                        </m:ctrlPr>
                      </m:dPr>
                      <m:e>
                        <m:eqArr>
                          <m:eqArrPr>
                            <m:ctrlPr>
                              <a:rPr lang="ru-RU" sz="1400" i="1">
                                <a:solidFill>
                                  <a:srgbClr val="000000"/>
                                </a:solidFill>
                                <a:latin typeface="Cambria Math" panose="02040503050406030204" pitchFamily="18" charset="0"/>
                              </a:rPr>
                            </m:ctrlPr>
                          </m:eqArrPr>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e>
                            <m:r>
                              <a:rPr lang="en-US" sz="1400" b="0" i="1" smtClean="0">
                                <a:latin typeface="Cambria Math" panose="02040503050406030204" pitchFamily="18" charset="0"/>
                              </a:rPr>
                              <m:t>.</m:t>
                            </m:r>
                          </m:e>
                          <m:e>
                            <m:r>
                              <a:rPr lang="en-US" sz="1400" b="0" i="1" smtClean="0">
                                <a:latin typeface="Cambria Math" panose="02040503050406030204" pitchFamily="18" charset="0"/>
                              </a:rPr>
                              <m:t>.</m:t>
                            </m:r>
                          </m:e>
                          <m:e>
                            <m:r>
                              <a:rPr lang="en-US" sz="1400" b="0" i="1" smtClean="0">
                                <a:latin typeface="Cambria Math" panose="02040503050406030204" pitchFamily="18" charset="0"/>
                              </a:rPr>
                              <m:t>.</m:t>
                            </m:r>
                          </m:e>
                          <m:e/>
                          <m:e/>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e>
                        </m:eqArr>
                      </m:e>
                    </m:d>
                    <m:r>
                      <a:rPr lang="en-US" sz="1400" b="0" i="1" smtClean="0">
                        <a:solidFill>
                          <a:srgbClr val="000000"/>
                        </a:solidFill>
                        <a:latin typeface="Cambria Math" panose="02040503050406030204" pitchFamily="18" charset="0"/>
                      </a:rPr>
                      <m:t>=</m:t>
                    </m:r>
                    <m:d>
                      <m:dPr>
                        <m:ctrlPr>
                          <a:rPr lang="ru-RU" sz="1400" i="1">
                            <a:solidFill>
                              <a:srgbClr val="000000"/>
                            </a:solidFill>
                            <a:latin typeface="Cambria Math" panose="02040503050406030204" pitchFamily="18" charset="0"/>
                          </a:rPr>
                        </m:ctrlPr>
                      </m:dPr>
                      <m:e>
                        <m:eqArr>
                          <m:eqArrPr>
                            <m:ctrlPr>
                              <a:rPr lang="ru-RU" sz="1400" i="1">
                                <a:solidFill>
                                  <a:srgbClr val="000000"/>
                                </a:solidFill>
                                <a:latin typeface="Cambria Math" panose="02040503050406030204" pitchFamily="18" charset="0"/>
                              </a:rPr>
                            </m:ctrlPr>
                          </m:eqArrPr>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b>
                              <m:sSubPr>
                                <m:ctrlPr>
                                  <a:rPr lang="ru-RU" sz="1400" i="1">
                                    <a:latin typeface="Cambria Math" panose="02040503050406030204" pitchFamily="18" charset="0"/>
                                  </a:rPr>
                                </m:ctrlPr>
                              </m:sSubPr>
                              <m:e>
                                <m:r>
                                  <a:rPr lang="ru-RU" sz="1400" i="1">
                                    <a:latin typeface="Cambria Math" panose="02040503050406030204" pitchFamily="18" charset="0"/>
                                  </a:rPr>
                                  <m:t>𝑝</m:t>
                                </m:r>
                              </m:e>
                              <m:sub>
                                <m:r>
                                  <a:rPr lang="en-US" sz="1400" i="1">
                                    <a:latin typeface="Cambria Math" panose="02040503050406030204" pitchFamily="18" charset="0"/>
                                  </a:rPr>
                                  <m:t>0</m:t>
                                </m:r>
                              </m:sub>
                            </m:sSub>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e>
                            <m:r>
                              <a:rPr lang="en-US" sz="1400" b="0" i="1" smtClean="0">
                                <a:solidFill>
                                  <a:srgbClr val="000000"/>
                                </a:solidFill>
                                <a:latin typeface="Cambria Math" panose="02040503050406030204" pitchFamily="18" charset="0"/>
                              </a:rPr>
                              <m:t>.</m:t>
                            </m:r>
                          </m:e>
                          <m:e>
                            <m:r>
                              <a:rPr lang="en-US" sz="1400" b="0" i="1" smtClean="0">
                                <a:solidFill>
                                  <a:srgbClr val="000000"/>
                                </a:solidFill>
                                <a:latin typeface="Cambria Math" panose="02040503050406030204" pitchFamily="18" charset="0"/>
                              </a:rPr>
                              <m:t>.</m:t>
                            </m:r>
                          </m:e>
                          <m:e>
                            <m:r>
                              <a:rPr lang="en-US" sz="1400" b="0" i="1" smtClean="0">
                                <a:solidFill>
                                  <a:srgbClr val="000000"/>
                                </a:solidFill>
                                <a:latin typeface="Cambria Math" panose="02040503050406030204" pitchFamily="18" charset="0"/>
                              </a:rPr>
                              <m:t>.</m:t>
                            </m:r>
                          </m:e>
                          <m:e/>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b>
                              <m:sSubPr>
                                <m:ctrlPr>
                                  <a:rPr lang="ru-RU" sz="1400" i="1">
                                    <a:latin typeface="Cambria Math" panose="02040503050406030204" pitchFamily="18" charset="0"/>
                                  </a:rPr>
                                </m:ctrlPr>
                              </m:sSubPr>
                              <m:e>
                                <m:r>
                                  <a:rPr lang="ru-RU" sz="1400" i="1">
                                    <a:latin typeface="Cambria Math" panose="02040503050406030204" pitchFamily="18" charset="0"/>
                                  </a:rPr>
                                  <m:t>𝑝</m:t>
                                </m:r>
                              </m:e>
                              <m:sub>
                                <m:r>
                                  <a:rPr lang="en-US" sz="1400" i="1">
                                    <a:latin typeface="Cambria Math" panose="02040503050406030204" pitchFamily="18" charset="0"/>
                                  </a:rPr>
                                  <m:t>0</m:t>
                                </m:r>
                              </m:sub>
                            </m:sSub>
                          </m:e>
                        </m:eqArr>
                      </m:e>
                    </m:d>
                  </m:oMath>
                </a14:m>
                <a:r>
                  <a:rPr lang="en-US" sz="1400" dirty="0"/>
                  <a:t>.</a:t>
                </a:r>
                <a:endParaRPr lang="ru-RU" sz="1400" dirty="0"/>
              </a:p>
            </p:txBody>
          </p:sp>
        </mc:Choice>
        <mc:Fallback xmlns="">
          <p:sp>
            <p:nvSpPr>
              <p:cNvPr id="19" name="TextBox 18">
                <a:extLst>
                  <a:ext uri="{FF2B5EF4-FFF2-40B4-BE49-F238E27FC236}">
                    <a16:creationId xmlns:a16="http://schemas.microsoft.com/office/drawing/2014/main" id="{B4EDC3A9-D5FA-4FE9-8794-D10A0E82A05B}"/>
                  </a:ext>
                </a:extLst>
              </p:cNvPr>
              <p:cNvSpPr txBox="1">
                <a:spLocks noRot="1" noChangeAspect="1" noMove="1" noResize="1" noEditPoints="1" noAdjustHandles="1" noChangeArrowheads="1" noChangeShapeType="1" noTextEdit="1"/>
              </p:cNvSpPr>
              <p:nvPr/>
            </p:nvSpPr>
            <p:spPr>
              <a:xfrm>
                <a:off x="5452110" y="3243164"/>
                <a:ext cx="6892290" cy="2088777"/>
              </a:xfrm>
              <a:prstGeom prst="rect">
                <a:avLst/>
              </a:prstGeom>
              <a:blipFill>
                <a:blip r:embed="rId14"/>
                <a:stretch>
                  <a:fillRect/>
                </a:stretch>
              </a:blipFill>
            </p:spPr>
            <p:txBody>
              <a:bodyPr/>
              <a:lstStyle/>
              <a:p>
                <a:r>
                  <a:rPr lang="ru-RU">
                    <a:noFill/>
                  </a:rPr>
                  <a:t> </a:t>
                </a:r>
              </a:p>
            </p:txBody>
          </p:sp>
        </mc:Fallback>
      </mc:AlternateContent>
      <mc:AlternateContent xmlns:mc="http://schemas.openxmlformats.org/markup-compatibility/2006">
        <mc:Choice xmlns:p14="http://schemas.microsoft.com/office/powerpoint/2010/main" Requires="p14">
          <p:contentPart p14:bwMode="auto" r:id="rId15">
            <p14:nvContentPartPr>
              <p14:cNvPr id="2" name="Рукописный ввод 1">
                <a:extLst>
                  <a:ext uri="{FF2B5EF4-FFF2-40B4-BE49-F238E27FC236}">
                    <a16:creationId xmlns:a16="http://schemas.microsoft.com/office/drawing/2014/main" id="{112D9538-D848-49BB-9A3E-16E1180E0B54}"/>
                  </a:ext>
                </a:extLst>
              </p14:cNvPr>
              <p14:cNvContentPartPr/>
              <p14:nvPr/>
            </p14:nvContentPartPr>
            <p14:xfrm>
              <a:off x="542880" y="1006200"/>
              <a:ext cx="11596680" cy="5083560"/>
            </p14:xfrm>
          </p:contentPart>
        </mc:Choice>
        <mc:Fallback>
          <p:pic>
            <p:nvPicPr>
              <p:cNvPr id="2" name="Рукописный ввод 1">
                <a:extLst>
                  <a:ext uri="{FF2B5EF4-FFF2-40B4-BE49-F238E27FC236}">
                    <a16:creationId xmlns:a16="http://schemas.microsoft.com/office/drawing/2014/main" id="{112D9538-D848-49BB-9A3E-16E1180E0B54}"/>
                  </a:ext>
                </a:extLst>
              </p:cNvPr>
              <p:cNvPicPr/>
              <p:nvPr/>
            </p:nvPicPr>
            <p:blipFill>
              <a:blip r:embed="rId16"/>
              <a:stretch>
                <a:fillRect/>
              </a:stretch>
            </p:blipFill>
            <p:spPr>
              <a:xfrm>
                <a:off x="533520" y="996840"/>
                <a:ext cx="11615400" cy="5102280"/>
              </a:xfrm>
              <a:prstGeom prst="rect">
                <a:avLst/>
              </a:prstGeom>
            </p:spPr>
          </p:pic>
        </mc:Fallback>
      </mc:AlternateContent>
    </p:spTree>
    <p:extLst>
      <p:ext uri="{BB962C8B-B14F-4D97-AF65-F5344CB8AC3E}">
        <p14:creationId xmlns:p14="http://schemas.microsoft.com/office/powerpoint/2010/main" val="33850368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4"/>
                <a:stretch>
                  <a:fillRect/>
                </a:stretch>
              </a:blipFill>
            </p:spPr>
            <p:txBody>
              <a:bodyPr/>
              <a:lstStyle/>
              <a:p>
                <a:r>
                  <a:rPr lang="ru-RU">
                    <a:noFill/>
                  </a:rPr>
                  <a:t> </a:t>
                </a:r>
              </a:p>
            </p:txBody>
          </p:sp>
        </mc:Fallback>
      </mc:AlternateContent>
      <p:sp>
        <p:nvSpPr>
          <p:cNvPr id="18" name="TextBox 17">
            <a:extLst>
              <a:ext uri="{FF2B5EF4-FFF2-40B4-BE49-F238E27FC236}">
                <a16:creationId xmlns:a16="http://schemas.microsoft.com/office/drawing/2014/main" id="{990CDACC-18CF-4F64-A00F-CC28A0600FB3}"/>
              </a:ext>
            </a:extLst>
          </p:cNvPr>
          <p:cNvSpPr txBox="1"/>
          <p:nvPr/>
        </p:nvSpPr>
        <p:spPr>
          <a:xfrm>
            <a:off x="5319033" y="1751516"/>
            <a:ext cx="6098720" cy="830997"/>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Решением обобщенного уравнения Рейнольдса (2.29) определяется поле давлений. Интегрированием поля давлений можно найти компоненты результирующей гидродинамической силы:</a:t>
            </a:r>
            <a:endParaRPr lang="ru-RU"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EA453F1-47E6-40E7-BCA9-BF1C46022CD8}"/>
                  </a:ext>
                </a:extLst>
              </p:cNvPr>
              <p:cNvSpPr txBox="1"/>
              <p:nvPr/>
            </p:nvSpPr>
            <p:spPr>
              <a:xfrm>
                <a:off x="5755052" y="2782926"/>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1</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19" name="TextBox 18">
                <a:extLst>
                  <a:ext uri="{FF2B5EF4-FFF2-40B4-BE49-F238E27FC236}">
                    <a16:creationId xmlns:a16="http://schemas.microsoft.com/office/drawing/2014/main" id="{3EA453F1-47E6-40E7-BCA9-BF1C46022CD8}"/>
                  </a:ext>
                </a:extLst>
              </p:cNvPr>
              <p:cNvSpPr txBox="1">
                <a:spLocks noRot="1" noChangeAspect="1" noMove="1" noResize="1" noEditPoints="1" noAdjustHandles="1" noChangeArrowheads="1" noChangeShapeType="1" noTextEdit="1"/>
              </p:cNvSpPr>
              <p:nvPr/>
            </p:nvSpPr>
            <p:spPr>
              <a:xfrm>
                <a:off x="5755052" y="2782926"/>
                <a:ext cx="6098720" cy="646074"/>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1A15BE-6E34-4875-AC02-251AC13E9FEE}"/>
                  </a:ext>
                </a:extLst>
              </p:cNvPr>
              <p:cNvSpPr txBox="1"/>
              <p:nvPr/>
            </p:nvSpPr>
            <p:spPr>
              <a:xfrm>
                <a:off x="5673498" y="3472144"/>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2</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22" name="TextBox 21">
                <a:extLst>
                  <a:ext uri="{FF2B5EF4-FFF2-40B4-BE49-F238E27FC236}">
                    <a16:creationId xmlns:a16="http://schemas.microsoft.com/office/drawing/2014/main" id="{001A15BE-6E34-4875-AC02-251AC13E9FEE}"/>
                  </a:ext>
                </a:extLst>
              </p:cNvPr>
              <p:cNvSpPr txBox="1">
                <a:spLocks noRot="1" noChangeAspect="1" noMove="1" noResize="1" noEditPoints="1" noAdjustHandles="1" noChangeArrowheads="1" noChangeShapeType="1" noTextEdit="1"/>
              </p:cNvSpPr>
              <p:nvPr/>
            </p:nvSpPr>
            <p:spPr>
              <a:xfrm>
                <a:off x="5673498" y="3472144"/>
                <a:ext cx="6098720" cy="646074"/>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C3C85EC-1B13-475B-A5E2-17A7FCD34FF5}"/>
                  </a:ext>
                </a:extLst>
              </p:cNvPr>
              <p:cNvSpPr txBox="1"/>
              <p:nvPr/>
            </p:nvSpPr>
            <p:spPr>
              <a:xfrm>
                <a:off x="338228" y="4088271"/>
                <a:ext cx="1143399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Зная касательное напряжение </a:t>
                </a:r>
                <a14:m>
                  <m:oMath xmlns:m="http://schemas.openxmlformats.org/officeDocument/2006/math">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oMath>
                </a14:m>
                <a:r>
                  <a:rPr lang="ru-RU" sz="1600" dirty="0">
                    <a:effectLst/>
                    <a:latin typeface="Times New Roman" panose="02020603050405020304" pitchFamily="18" charset="0"/>
                    <a:ea typeface="Calibri" panose="020F0502020204030204" pitchFamily="34" charset="0"/>
                  </a:rPr>
                  <a:t> на поверхности внутреннего цилиндра можно найти результирующий момент силы трения:</a:t>
                </a:r>
                <a:endParaRPr lang="ru-RU" dirty="0"/>
              </a:p>
            </p:txBody>
          </p:sp>
        </mc:Choice>
        <mc:Fallback xmlns="">
          <p:sp>
            <p:nvSpPr>
              <p:cNvPr id="24" name="TextBox 23">
                <a:extLst>
                  <a:ext uri="{FF2B5EF4-FFF2-40B4-BE49-F238E27FC236}">
                    <a16:creationId xmlns:a16="http://schemas.microsoft.com/office/drawing/2014/main" id="{7C3C85EC-1B13-475B-A5E2-17A7FCD34FF5}"/>
                  </a:ext>
                </a:extLst>
              </p:cNvPr>
              <p:cNvSpPr txBox="1">
                <a:spLocks noRot="1" noChangeAspect="1" noMove="1" noResize="1" noEditPoints="1" noAdjustHandles="1" noChangeArrowheads="1" noChangeShapeType="1" noTextEdit="1"/>
              </p:cNvSpPr>
              <p:nvPr/>
            </p:nvSpPr>
            <p:spPr>
              <a:xfrm>
                <a:off x="338228" y="4088271"/>
                <a:ext cx="11433990" cy="338554"/>
              </a:xfrm>
              <a:prstGeom prst="rect">
                <a:avLst/>
              </a:prstGeom>
              <a:blipFill>
                <a:blip r:embed="rId7"/>
                <a:stretch>
                  <a:fillRect l="-267" t="-5455" b="-2363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0E820E7-A1AC-4A23-90F4-DB973538D2BC}"/>
                  </a:ext>
                </a:extLst>
              </p:cNvPr>
              <p:cNvSpPr txBox="1"/>
              <p:nvPr/>
            </p:nvSpPr>
            <p:spPr>
              <a:xfrm>
                <a:off x="5551714" y="4531922"/>
                <a:ext cx="6229119" cy="483915"/>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𝑀</m:t>
                    </m:r>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m:t>
                    </m:r>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𝜋</m:t>
                            </m:r>
                            <m:r>
                              <a:rPr lang="ru-RU" sz="1600" i="1">
                                <a:effectLst/>
                                <a:latin typeface="Cambria Math" panose="02040503050406030204" pitchFamily="18" charset="0"/>
                                <a:ea typeface="Calibri" panose="020F0502020204030204" pitchFamily="34" charset="0"/>
                                <a:cs typeface="Times New Roman" panose="02020603050405020304" pitchFamily="18" charset="0"/>
                              </a:rPr>
                              <m:t>𝐷</m:t>
                            </m:r>
                          </m:sup>
                          <m:e>
                            <m:sSub>
                              <m:sSubPr>
                                <m:ctrlPr>
                                  <a:rPr lang="ru-RU" i="1">
                                    <a:effectLst/>
                                    <a:latin typeface="Cambria Math" panose="02040503050406030204" pitchFamily="18" charset="0"/>
                                  </a:rPr>
                                </m:ctrlPr>
                              </m:sSubPr>
                              <m:e>
                                <m:d>
                                  <m:dPr>
                                    <m:begChr m:val=""/>
                                    <m:endChr m:val="|"/>
                                    <m:ctrlPr>
                                      <a:rPr lang="ru-RU" i="1">
                                        <a:effectLst/>
                                        <a:latin typeface="Cambria Math" panose="02040503050406030204" pitchFamily="18" charset="0"/>
                                      </a:rPr>
                                    </m:ctrlPr>
                                  </m:dPr>
                                  <m:e>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e>
                                </m:d>
                              </m:e>
                              <m:sub>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𝑟𝑑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3</m:t>
                                </m:r>
                              </m:sub>
                            </m:sSub>
                          </m:e>
                        </m:nary>
                      </m:e>
                    </m:nary>
                    <m:r>
                      <a:rPr lang="ru-RU" sz="16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𝑟</m:t>
                    </m:r>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𝜋</m:t>
                            </m:r>
                            <m:r>
                              <a:rPr lang="ru-RU" i="1">
                                <a:latin typeface="Cambria Math" panose="02040503050406030204" pitchFamily="18" charset="0"/>
                                <a:ea typeface="Calibri" panose="020F0502020204030204" pitchFamily="34" charset="0"/>
                                <a:cs typeface="Times New Roman" panose="02020603050405020304" pitchFamily="18" charset="0"/>
                              </a:rPr>
                              <m:t>𝐷</m:t>
                            </m:r>
                          </m:sup>
                          <m:e>
                            <m:d>
                              <m:dPr>
                                <m:ctrlPr>
                                  <a:rPr lang="ru-RU" i="1" smtClean="0">
                                    <a:latin typeface="Cambria Math" panose="02040503050406030204" pitchFamily="18" charset="0"/>
                                    <a:cs typeface="Times New Roman" panose="02020603050405020304" pitchFamily="18" charset="0"/>
                                  </a:rPr>
                                </m:ctrlPr>
                              </m:dPr>
                              <m:e>
                                <m:f>
                                  <m:fPr>
                                    <m:ctrlPr>
                                      <a:rPr lang="ru-RU" i="1">
                                        <a:latin typeface="Cambria Math" panose="02040503050406030204" pitchFamily="18" charset="0"/>
                                      </a:rPr>
                                    </m:ctrlPr>
                                  </m:fPr>
                                  <m:num>
                                    <m:r>
                                      <a:rPr lang="ru-RU" i="1">
                                        <a:latin typeface="Cambria Math" panose="02040503050406030204" pitchFamily="18" charset="0"/>
                                      </a:rPr>
                                      <m:t>𝜕</m:t>
                                    </m:r>
                                    <m:r>
                                      <a:rPr lang="ru-RU" i="1">
                                        <a:latin typeface="Cambria Math" panose="02040503050406030204" pitchFamily="18" charset="0"/>
                                      </a:rPr>
                                      <m:t>𝑝</m:t>
                                    </m:r>
                                  </m:num>
                                  <m:den>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1</m:t>
                                        </m:r>
                                      </m:sub>
                                    </m:sSub>
                                  </m:den>
                                </m:f>
                                <m:f>
                                  <m:fPr>
                                    <m:ctrlPr>
                                      <a:rPr lang="ru-RU" i="1">
                                        <a:latin typeface="Cambria Math" panose="02040503050406030204" pitchFamily="18" charset="0"/>
                                      </a:rPr>
                                    </m:ctrlPr>
                                  </m:fPr>
                                  <m:num>
                                    <m:r>
                                      <a:rPr lang="en-US" i="1">
                                        <a:latin typeface="Cambria Math" panose="02040503050406030204" pitchFamily="18" charset="0"/>
                                      </a:rPr>
                                      <m:t>h</m:t>
                                    </m:r>
                                  </m:num>
                                  <m:den>
                                    <m:r>
                                      <a:rPr lang="en-US" i="1">
                                        <a:latin typeface="Cambria Math" panose="02040503050406030204" pitchFamily="18" charset="0"/>
                                      </a:rPr>
                                      <m:t>2</m:t>
                                    </m:r>
                                  </m:den>
                                </m:f>
                                <m:r>
                                  <a:rPr lang="en-US" i="1">
                                    <a:latin typeface="Cambria Math" panose="02040503050406030204" pitchFamily="18" charset="0"/>
                                  </a:rPr>
                                  <m:t>+</m:t>
                                </m:r>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1">
                                            <a:latin typeface="Cambria Math" panose="02040503050406030204" pitchFamily="18" charset="0"/>
                                          </a:rPr>
                                          <m:t>1</m:t>
                                        </m:r>
                                      </m:sub>
                                    </m:sSub>
                                    <m:r>
                                      <a:rPr lang="ru-RU" i="1">
                                        <a:latin typeface="Cambria Math" panose="02040503050406030204" pitchFamily="18" charset="0"/>
                                      </a:rPr>
                                      <m:t>𝜇</m:t>
                                    </m:r>
                                  </m:num>
                                  <m:den>
                                    <m:r>
                                      <a:rPr lang="en-US" i="1">
                                        <a:latin typeface="Cambria Math" panose="02040503050406030204" pitchFamily="18" charset="0"/>
                                      </a:rPr>
                                      <m:t>h</m:t>
                                    </m:r>
                                  </m:den>
                                </m:f>
                              </m:e>
                            </m:d>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1</m:t>
                                </m:r>
                              </m:sub>
                            </m:sSub>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3</m:t>
                                </m:r>
                              </m:sub>
                            </m:sSub>
                          </m:e>
                        </m:nary>
                      </m:e>
                    </m:nary>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26" name="TextBox 25">
                <a:extLst>
                  <a:ext uri="{FF2B5EF4-FFF2-40B4-BE49-F238E27FC236}">
                    <a16:creationId xmlns:a16="http://schemas.microsoft.com/office/drawing/2014/main" id="{20E820E7-A1AC-4A23-90F4-DB973538D2BC}"/>
                  </a:ext>
                </a:extLst>
              </p:cNvPr>
              <p:cNvSpPr txBox="1">
                <a:spLocks noRot="1" noChangeAspect="1" noMove="1" noResize="1" noEditPoints="1" noAdjustHandles="1" noChangeArrowheads="1" noChangeShapeType="1" noTextEdit="1"/>
              </p:cNvSpPr>
              <p:nvPr/>
            </p:nvSpPr>
            <p:spPr>
              <a:xfrm>
                <a:off x="5551714" y="4531922"/>
                <a:ext cx="6229119" cy="483915"/>
              </a:xfrm>
              <a:prstGeom prst="rect">
                <a:avLst/>
              </a:prstGeom>
              <a:blipFill>
                <a:blip r:embed="rId8"/>
                <a:stretch>
                  <a:fillRect t="-85000" b="-131250"/>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0F33C307-DFFB-42B2-ADFE-FF75089AB41B}"/>
              </a:ext>
            </a:extLst>
          </p:cNvPr>
          <p:cNvSpPr txBox="1"/>
          <p:nvPr/>
        </p:nvSpPr>
        <p:spPr>
          <a:xfrm>
            <a:off x="334057" y="5900723"/>
            <a:ext cx="11857943" cy="954107"/>
          </a:xfrm>
          <a:prstGeom prst="rect">
            <a:avLst/>
          </a:prstGeom>
          <a:solidFill>
            <a:schemeClr val="accent1">
              <a:lumMod val="75000"/>
            </a:schemeClr>
          </a:solidFill>
        </p:spPr>
        <p:txBody>
          <a:bodyPr wrap="square" rtlCol="0">
            <a:spAutoFit/>
          </a:bodyPr>
          <a:lstStyle/>
          <a:p>
            <a:r>
              <a:rPr lang="ru-RU" sz="1400" dirty="0"/>
              <a:t>Более подробная информация в источниках: </a:t>
            </a:r>
            <a:br>
              <a:rPr lang="ru-RU" sz="1400" dirty="0"/>
            </a:br>
            <a:r>
              <a:rPr lang="ru-RU" sz="1400" dirty="0"/>
              <a:t>1. Савин Л.А., Соломин О.В. Моделирование роторных систем с опорами жидкостного трения: монография – М.: Машиностроение-1, 2006. – 444 c.</a:t>
            </a:r>
          </a:p>
          <a:p>
            <a:r>
              <a:rPr lang="ru-RU" sz="1400" dirty="0"/>
              <a:t>2. </a:t>
            </a:r>
            <a:r>
              <a:rPr lang="en-US" sz="1400" dirty="0"/>
              <a:t>Encyclopedia of tribology / Q.J. Wang, Y.-H. Chung (Eds.). – New York: Springer Science + Business Media, 2013. – 4192 p.</a:t>
            </a:r>
            <a:endParaRPr lang="ru-RU" sz="1400" dirty="0"/>
          </a:p>
          <a:p>
            <a:r>
              <a:rPr lang="ru-RU" sz="1400" dirty="0"/>
              <a:t>3. </a:t>
            </a:r>
            <a:r>
              <a:rPr lang="en-US" sz="1400" dirty="0"/>
              <a:t>Hori, Y. Hydrodynamic Lubrication / Y. Hori. – Tokyo: </a:t>
            </a:r>
            <a:r>
              <a:rPr lang="en-US" sz="1400" dirty="0" err="1"/>
              <a:t>Yokendo</a:t>
            </a:r>
            <a:r>
              <a:rPr lang="en-US" sz="1400" dirty="0"/>
              <a:t> Ltd, 2006. – 239 p.</a:t>
            </a:r>
            <a:endParaRPr lang="ru-RU" sz="1400" dirty="0"/>
          </a:p>
        </p:txBody>
      </p:sp>
      <mc:AlternateContent xmlns:mc="http://schemas.openxmlformats.org/markup-compatibility/2006">
        <mc:Choice xmlns:p14="http://schemas.microsoft.com/office/powerpoint/2010/main" Requires="p14">
          <p:contentPart p14:bwMode="auto" r:id="rId9">
            <p14:nvContentPartPr>
              <p14:cNvPr id="2" name="Рукописный ввод 1">
                <a:extLst>
                  <a:ext uri="{FF2B5EF4-FFF2-40B4-BE49-F238E27FC236}">
                    <a16:creationId xmlns:a16="http://schemas.microsoft.com/office/drawing/2014/main" id="{134C4575-7D0C-41A2-A02A-548D07923518}"/>
                  </a:ext>
                </a:extLst>
              </p14:cNvPr>
              <p14:cNvContentPartPr/>
              <p14:nvPr/>
            </p14:nvContentPartPr>
            <p14:xfrm>
              <a:off x="8622000" y="507240"/>
              <a:ext cx="1868400" cy="3501000"/>
            </p14:xfrm>
          </p:contentPart>
        </mc:Choice>
        <mc:Fallback>
          <p:pic>
            <p:nvPicPr>
              <p:cNvPr id="2" name="Рукописный ввод 1">
                <a:extLst>
                  <a:ext uri="{FF2B5EF4-FFF2-40B4-BE49-F238E27FC236}">
                    <a16:creationId xmlns:a16="http://schemas.microsoft.com/office/drawing/2014/main" id="{134C4575-7D0C-41A2-A02A-548D07923518}"/>
                  </a:ext>
                </a:extLst>
              </p:cNvPr>
              <p:cNvPicPr/>
              <p:nvPr/>
            </p:nvPicPr>
            <p:blipFill>
              <a:blip r:embed="rId10"/>
              <a:stretch>
                <a:fillRect/>
              </a:stretch>
            </p:blipFill>
            <p:spPr>
              <a:xfrm>
                <a:off x="8612640" y="497880"/>
                <a:ext cx="1887120" cy="3519720"/>
              </a:xfrm>
              <a:prstGeom prst="rect">
                <a:avLst/>
              </a:prstGeom>
            </p:spPr>
          </p:pic>
        </mc:Fallback>
      </mc:AlternateContent>
    </p:spTree>
    <p:extLst>
      <p:ext uri="{BB962C8B-B14F-4D97-AF65-F5344CB8AC3E}">
        <p14:creationId xmlns:p14="http://schemas.microsoft.com/office/powerpoint/2010/main" val="8149918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2" grpId="0"/>
      <p:bldP spid="24" grpId="0"/>
      <p:bldP spid="26" grpId="0"/>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001249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Силы и перемещения </a:t>
            </a:r>
            <a:r>
              <a:rPr lang="en-US" altLang="ru-RU" sz="2000" b="1" dirty="0">
                <a:solidFill>
                  <a:srgbClr val="FF0000"/>
                </a:solidFill>
              </a:rPr>
              <a:t>vs</a:t>
            </a:r>
            <a:r>
              <a:rPr lang="en-US" altLang="ru-RU" sz="2000" b="1" dirty="0">
                <a:solidFill>
                  <a:srgbClr val="000000"/>
                </a:solidFill>
              </a:rPr>
              <a:t> </a:t>
            </a:r>
            <a:r>
              <a:rPr lang="ru-RU" altLang="ru-RU" sz="2000" b="1" dirty="0">
                <a:solidFill>
                  <a:srgbClr val="000000"/>
                </a:solidFill>
              </a:rPr>
              <a:t>напряжения и деформации</a:t>
            </a:r>
            <a:endParaRPr lang="en-US" altLang="ru-RU" sz="2000" b="1" dirty="0">
              <a:solidFill>
                <a:srgbClr val="000000"/>
              </a:solidFill>
            </a:endParaRPr>
          </a:p>
          <a:p>
            <a:pPr algn="ctr" eaLnBrk="1" hangingPunct="1"/>
            <a:endParaRPr lang="ru-RU" altLang="ru-RU" sz="2000" b="1" dirty="0">
              <a:solidFill>
                <a:srgbClr val="666699"/>
              </a:solidFill>
            </a:endParaRPr>
          </a:p>
        </p:txBody>
      </p:sp>
      <p:pic>
        <p:nvPicPr>
          <p:cNvPr id="2" name="Picture 9" descr="home Model (1)">
            <a:extLst>
              <a:ext uri="{FF2B5EF4-FFF2-40B4-BE49-F238E27FC236}">
                <a16:creationId xmlns:a16="http://schemas.microsoft.com/office/drawing/2014/main" id="{84389561-5311-4378-B359-176F9B68C1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9944"/>
          <a:stretch>
            <a:fillRect/>
          </a:stretch>
        </p:blipFill>
        <p:spPr bwMode="auto">
          <a:xfrm>
            <a:off x="2144492" y="2935967"/>
            <a:ext cx="2462213" cy="348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0180C5F7-5EF9-45A0-9280-C3B6316D39B9}"/>
              </a:ext>
            </a:extLst>
          </p:cNvPr>
          <p:cNvPicPr>
            <a:picLocks noChangeAspect="1" noChangeArrowheads="1"/>
          </p:cNvPicPr>
          <p:nvPr/>
        </p:nvPicPr>
        <p:blipFill>
          <a:blip r:embed="rId4" cstate="print"/>
          <a:srcRect/>
          <a:stretch>
            <a:fillRect/>
          </a:stretch>
        </p:blipFill>
        <p:spPr bwMode="auto">
          <a:xfrm rot="16200000">
            <a:off x="7956804" y="3919475"/>
            <a:ext cx="2480695" cy="1573741"/>
          </a:xfrm>
          <a:prstGeom prst="rect">
            <a:avLst/>
          </a:prstGeom>
          <a:noFill/>
          <a:ln>
            <a:noFill/>
          </a:ln>
          <a:effectLst>
            <a:outerShdw dist="35921" dir="2700000" algn="ctr" rotWithShape="0">
              <a:schemeClr val="bg2"/>
            </a:outerShdw>
            <a:softEdge rad="127000"/>
          </a:effectLst>
        </p:spPr>
      </p:pic>
      <p:sp>
        <p:nvSpPr>
          <p:cNvPr id="6" name="Прямоугольник 7">
            <a:extLst>
              <a:ext uri="{FF2B5EF4-FFF2-40B4-BE49-F238E27FC236}">
                <a16:creationId xmlns:a16="http://schemas.microsoft.com/office/drawing/2014/main" id="{C9B1EC30-8423-4FBD-ABEE-C7A1E98B27AF}"/>
              </a:ext>
            </a:extLst>
          </p:cNvPr>
          <p:cNvSpPr>
            <a:spLocks noChangeArrowheads="1"/>
          </p:cNvSpPr>
          <p:nvPr/>
        </p:nvSpPr>
        <p:spPr bwMode="auto">
          <a:xfrm>
            <a:off x="2050830" y="2359705"/>
            <a:ext cx="2698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5"/>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5"/>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Материальная частица</a:t>
            </a:r>
            <a:endParaRPr lang="ru-RU" altLang="ru-RU" sz="1600"/>
          </a:p>
        </p:txBody>
      </p:sp>
      <p:sp>
        <p:nvSpPr>
          <p:cNvPr id="8" name="Прямоугольник 8">
            <a:extLst>
              <a:ext uri="{FF2B5EF4-FFF2-40B4-BE49-F238E27FC236}">
                <a16:creationId xmlns:a16="http://schemas.microsoft.com/office/drawing/2014/main" id="{BC88A7E0-2517-4AAD-94FD-3E93F65A4061}"/>
              </a:ext>
            </a:extLst>
          </p:cNvPr>
          <p:cNvSpPr>
            <a:spLocks noChangeArrowheads="1"/>
          </p:cNvSpPr>
          <p:nvPr/>
        </p:nvSpPr>
        <p:spPr bwMode="auto">
          <a:xfrm>
            <a:off x="7503892" y="2362880"/>
            <a:ext cx="3146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5"/>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5"/>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Сплошная среда (жидкость)</a:t>
            </a:r>
            <a:endParaRPr lang="ru-RU" altLang="ru-RU" sz="1600" dirty="0"/>
          </a:p>
        </p:txBody>
      </p:sp>
    </p:spTree>
    <p:extLst>
      <p:ext uri="{BB962C8B-B14F-4D97-AF65-F5344CB8AC3E}">
        <p14:creationId xmlns:p14="http://schemas.microsoft.com/office/powerpoint/2010/main" val="307098258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Силы и перемещения </a:t>
            </a:r>
            <a:r>
              <a:rPr lang="en-US" altLang="ru-RU" sz="2000" b="1" dirty="0">
                <a:solidFill>
                  <a:srgbClr val="FF0000"/>
                </a:solidFill>
              </a:rPr>
              <a:t>vs</a:t>
            </a:r>
            <a:r>
              <a:rPr lang="en-US" altLang="ru-RU" sz="2000" b="1" dirty="0">
                <a:solidFill>
                  <a:srgbClr val="000000"/>
                </a:solidFill>
              </a:rPr>
              <a:t> </a:t>
            </a:r>
            <a:r>
              <a:rPr lang="ru-RU" altLang="ru-RU" sz="2000" b="1" dirty="0">
                <a:solidFill>
                  <a:srgbClr val="000000"/>
                </a:solidFill>
              </a:rPr>
              <a:t>напряжения и деформации</a:t>
            </a:r>
            <a:endParaRPr lang="en-US" altLang="ru-RU" sz="2000" b="1" dirty="0">
              <a:solidFill>
                <a:srgbClr val="000000"/>
              </a:solidFill>
            </a:endParaRPr>
          </a:p>
          <a:p>
            <a:pPr algn="ctr" eaLnBrk="1" hangingPunct="1"/>
            <a:endParaRPr lang="ru-RU" altLang="ru-RU" sz="2000" b="1" dirty="0">
              <a:solidFill>
                <a:srgbClr val="666699"/>
              </a:solidFill>
            </a:endParaRPr>
          </a:p>
        </p:txBody>
      </p:sp>
      <p:sp>
        <p:nvSpPr>
          <p:cNvPr id="2" name="Прямоугольник 7">
            <a:extLst>
              <a:ext uri="{FF2B5EF4-FFF2-40B4-BE49-F238E27FC236}">
                <a16:creationId xmlns:a16="http://schemas.microsoft.com/office/drawing/2014/main" id="{47487EA1-6CB1-4AB9-9901-BB24DC6FE190}"/>
              </a:ext>
            </a:extLst>
          </p:cNvPr>
          <p:cNvSpPr>
            <a:spLocks noChangeArrowheads="1"/>
          </p:cNvSpPr>
          <p:nvPr/>
        </p:nvSpPr>
        <p:spPr bwMode="auto">
          <a:xfrm>
            <a:off x="2050830" y="2359705"/>
            <a:ext cx="2698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Материальная частица</a:t>
            </a:r>
            <a:endParaRPr lang="ru-RU" altLang="ru-RU" sz="1600" dirty="0"/>
          </a:p>
        </p:txBody>
      </p:sp>
      <p:sp>
        <p:nvSpPr>
          <p:cNvPr id="4" name="Прямоугольник 8">
            <a:extLst>
              <a:ext uri="{FF2B5EF4-FFF2-40B4-BE49-F238E27FC236}">
                <a16:creationId xmlns:a16="http://schemas.microsoft.com/office/drawing/2014/main" id="{0544F130-44C7-4682-82AB-9EB3AB3D2432}"/>
              </a:ext>
            </a:extLst>
          </p:cNvPr>
          <p:cNvSpPr>
            <a:spLocks noChangeArrowheads="1"/>
          </p:cNvSpPr>
          <p:nvPr/>
        </p:nvSpPr>
        <p:spPr bwMode="auto">
          <a:xfrm>
            <a:off x="7503892" y="2362880"/>
            <a:ext cx="3146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Сплошная среда (жидкость)</a:t>
            </a:r>
            <a:endParaRPr lang="ru-RU" altLang="ru-RU" sz="1600" dirty="0"/>
          </a:p>
        </p:txBody>
      </p:sp>
      <p:pic>
        <p:nvPicPr>
          <p:cNvPr id="6" name="Picture 9" descr="home Model (1)">
            <a:extLst>
              <a:ext uri="{FF2B5EF4-FFF2-40B4-BE49-F238E27FC236}">
                <a16:creationId xmlns:a16="http://schemas.microsoft.com/office/drawing/2014/main" id="{5C2FB22F-EF30-45A0-A029-6B2AC113C83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r="49944"/>
          <a:stretch>
            <a:fillRect/>
          </a:stretch>
        </p:blipFill>
        <p:spPr bwMode="auto">
          <a:xfrm>
            <a:off x="2718444" y="916993"/>
            <a:ext cx="1047686" cy="148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a:extLst>
              <a:ext uri="{FF2B5EF4-FFF2-40B4-BE49-F238E27FC236}">
                <a16:creationId xmlns:a16="http://schemas.microsoft.com/office/drawing/2014/main" id="{EDC7AD86-D33A-4120-8238-B2AC5221FB97}"/>
              </a:ext>
            </a:extLst>
          </p:cNvPr>
          <p:cNvPicPr>
            <a:picLocks noChangeAspect="1" noChangeArrowheads="1"/>
          </p:cNvPicPr>
          <p:nvPr/>
        </p:nvPicPr>
        <p:blipFill>
          <a:blip r:embed="rId5" cstate="print"/>
          <a:srcRect/>
          <a:stretch>
            <a:fillRect/>
          </a:stretch>
        </p:blipFill>
        <p:spPr bwMode="auto">
          <a:xfrm rot="16200000">
            <a:off x="8791276" y="1590993"/>
            <a:ext cx="1055550" cy="669636"/>
          </a:xfrm>
          <a:prstGeom prst="rect">
            <a:avLst/>
          </a:prstGeom>
          <a:noFill/>
          <a:ln>
            <a:noFill/>
          </a:ln>
          <a:effectLst>
            <a:outerShdw dist="35921" dir="2700000" algn="ctr" rotWithShape="0">
              <a:schemeClr val="bg2"/>
            </a:outerShdw>
            <a:softEdge rad="127000"/>
          </a:effectLst>
        </p:spPr>
      </p:pic>
    </p:spTree>
    <p:extLst>
      <p:ext uri="{BB962C8B-B14F-4D97-AF65-F5344CB8AC3E}">
        <p14:creationId xmlns:p14="http://schemas.microsoft.com/office/powerpoint/2010/main" val="91353322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Силы и перемещения </a:t>
            </a:r>
            <a:r>
              <a:rPr lang="en-US" altLang="ru-RU" sz="2000" b="1" dirty="0">
                <a:solidFill>
                  <a:srgbClr val="FF0000"/>
                </a:solidFill>
              </a:rPr>
              <a:t>vs</a:t>
            </a:r>
            <a:r>
              <a:rPr lang="en-US" altLang="ru-RU" sz="2000" b="1" dirty="0">
                <a:solidFill>
                  <a:srgbClr val="000000"/>
                </a:solidFill>
              </a:rPr>
              <a:t> </a:t>
            </a:r>
            <a:r>
              <a:rPr lang="ru-RU" altLang="ru-RU" sz="2000" b="1" dirty="0">
                <a:solidFill>
                  <a:srgbClr val="000000"/>
                </a:solidFill>
              </a:rPr>
              <a:t>напряжения и деформации</a:t>
            </a:r>
            <a:endParaRPr lang="en-US" altLang="ru-RU" sz="2000" b="1" dirty="0">
              <a:solidFill>
                <a:srgbClr val="000000"/>
              </a:solidFill>
            </a:endParaRPr>
          </a:p>
          <a:p>
            <a:pPr algn="ctr" eaLnBrk="1" hangingPunct="1"/>
            <a:endParaRPr lang="ru-RU" altLang="ru-RU" sz="2000" b="1" dirty="0">
              <a:solidFill>
                <a:srgbClr val="666699"/>
              </a:solidFill>
            </a:endParaRPr>
          </a:p>
        </p:txBody>
      </p:sp>
      <mc:AlternateContent xmlns:mc="http://schemas.openxmlformats.org/markup-compatibility/2006" xmlns:a14="http://schemas.microsoft.com/office/drawing/2010/main">
        <mc:Choice Requires="a14">
          <p:sp>
            <p:nvSpPr>
              <p:cNvPr id="7" name="Объект 1">
                <a:extLst>
                  <a:ext uri="{FF2B5EF4-FFF2-40B4-BE49-F238E27FC236}">
                    <a16:creationId xmlns:a16="http://schemas.microsoft.com/office/drawing/2014/main" id="{942953E7-C83A-48A2-ADDB-6C63BBB2819E}"/>
                  </a:ext>
                </a:extLst>
              </p:cNvPr>
              <p:cNvSpPr txBox="1"/>
              <p:nvPr/>
            </p:nvSpPr>
            <p:spPr bwMode="auto">
              <a:xfrm>
                <a:off x="2557691" y="4185565"/>
                <a:ext cx="2022475" cy="69373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ru-RU" i="1">
                          <a:solidFill>
                            <a:srgbClr val="000000"/>
                          </a:solidFill>
                          <a:latin typeface="Cambria Math" panose="02040503050406030204" pitchFamily="18" charset="0"/>
                        </a:rPr>
                        <m:t>𝑚</m:t>
                      </m:r>
                      <m:f>
                        <m:fPr>
                          <m:ctrlPr>
                            <a:rPr lang="ru-RU" i="1">
                              <a:solidFill>
                                <a:srgbClr val="000000"/>
                              </a:solidFill>
                              <a:latin typeface="Cambria Math" panose="02040503050406030204" pitchFamily="18" charset="0"/>
                            </a:rPr>
                          </m:ctrlPr>
                        </m:fPr>
                        <m:num>
                          <m:r>
                            <a:rPr lang="ru-RU" i="1">
                              <a:solidFill>
                                <a:srgbClr val="000000"/>
                              </a:solidFill>
                              <a:latin typeface="Cambria Math" panose="02040503050406030204" pitchFamily="18" charset="0"/>
                            </a:rPr>
                            <m:t>𝑑</m:t>
                          </m:r>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𝑉</m:t>
                              </m:r>
                            </m:e>
                          </m:acc>
                        </m:num>
                        <m:den>
                          <m:r>
                            <a:rPr lang="ru-RU" i="1">
                              <a:solidFill>
                                <a:srgbClr val="000000"/>
                              </a:solidFill>
                              <a:latin typeface="Cambria Math" panose="02040503050406030204" pitchFamily="18" charset="0"/>
                            </a:rPr>
                            <m:t>𝑑𝑡</m:t>
                          </m:r>
                        </m:den>
                      </m:f>
                      <m: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𝑏</m:t>
                      </m:r>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𝑉</m:t>
                          </m:r>
                        </m:e>
                      </m:acc>
                      <m: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𝑚</m:t>
                      </m:r>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𝑔</m:t>
                          </m:r>
                        </m:e>
                      </m:acc>
                      <m:r>
                        <a:rPr lang="ru-RU" i="1">
                          <a:solidFill>
                            <a:srgbClr val="000000"/>
                          </a:solidFill>
                          <a:latin typeface="Cambria Math" panose="02040503050406030204" pitchFamily="18" charset="0"/>
                        </a:rPr>
                        <m:t>.</m:t>
                      </m:r>
                    </m:oMath>
                  </m:oMathPara>
                </a14:m>
                <a:endParaRPr lang="ru-RU"/>
              </a:p>
            </p:txBody>
          </p:sp>
        </mc:Choice>
        <mc:Fallback xmlns="">
          <p:sp>
            <p:nvSpPr>
              <p:cNvPr id="7" name="Объект 1">
                <a:extLst>
                  <a:ext uri="{FF2B5EF4-FFF2-40B4-BE49-F238E27FC236}">
                    <a16:creationId xmlns:a16="http://schemas.microsoft.com/office/drawing/2014/main" id="{942953E7-C83A-48A2-ADDB-6C63BBB2819E}"/>
                  </a:ext>
                </a:extLst>
              </p:cNvPr>
              <p:cNvSpPr txBox="1">
                <a:spLocks noRot="1" noChangeAspect="1" noMove="1" noResize="1" noEditPoints="1" noAdjustHandles="1" noChangeArrowheads="1" noChangeShapeType="1" noTextEdit="1"/>
              </p:cNvSpPr>
              <p:nvPr/>
            </p:nvSpPr>
            <p:spPr bwMode="auto">
              <a:xfrm>
                <a:off x="2557691" y="4185565"/>
                <a:ext cx="2022475" cy="693738"/>
              </a:xfrm>
              <a:prstGeom prst="rect">
                <a:avLst/>
              </a:prstGeom>
              <a:blipFill>
                <a:blip r:embed="rId3"/>
                <a:stretch>
                  <a:fillRect/>
                </a:stretch>
              </a:blipFill>
              <a:ln>
                <a:noFill/>
              </a:ln>
            </p:spPr>
            <p:txBody>
              <a:bodyPr/>
              <a:lstStyle/>
              <a:p>
                <a:r>
                  <a:rPr lang="ru-RU">
                    <a:noFill/>
                  </a:rPr>
                  <a:t> </a:t>
                </a:r>
              </a:p>
            </p:txBody>
          </p:sp>
        </mc:Fallback>
      </mc:AlternateContent>
      <p:sp>
        <p:nvSpPr>
          <p:cNvPr id="9" name="Прямоугольник 2">
            <a:extLst>
              <a:ext uri="{FF2B5EF4-FFF2-40B4-BE49-F238E27FC236}">
                <a16:creationId xmlns:a16="http://schemas.microsoft.com/office/drawing/2014/main" id="{EF997D35-BC4E-4A15-9928-3B2104D36340}"/>
              </a:ext>
            </a:extLst>
          </p:cNvPr>
          <p:cNvSpPr>
            <a:spLocks noChangeArrowheads="1"/>
          </p:cNvSpPr>
          <p:nvPr/>
        </p:nvSpPr>
        <p:spPr bwMode="auto">
          <a:xfrm>
            <a:off x="4931004" y="3207665"/>
            <a:ext cx="23463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Уравнение движения</a:t>
            </a:r>
            <a:endParaRPr lang="ru-RU" altLang="ru-RU" sz="1600"/>
          </a:p>
        </p:txBody>
      </p:sp>
      <p:sp>
        <p:nvSpPr>
          <p:cNvPr id="10" name="Прямоугольник 8">
            <a:extLst>
              <a:ext uri="{FF2B5EF4-FFF2-40B4-BE49-F238E27FC236}">
                <a16:creationId xmlns:a16="http://schemas.microsoft.com/office/drawing/2014/main" id="{EBDAF1FF-23E2-47F5-ACD1-1FFFFF8E8B43}"/>
              </a:ext>
            </a:extLst>
          </p:cNvPr>
          <p:cNvSpPr>
            <a:spLocks noChangeArrowheads="1"/>
          </p:cNvSpPr>
          <p:nvPr/>
        </p:nvSpPr>
        <p:spPr bwMode="auto">
          <a:xfrm>
            <a:off x="2181454" y="3796628"/>
            <a:ext cx="2698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Материальная частица</a:t>
            </a:r>
            <a:endParaRPr lang="ru-RU" altLang="ru-RU" sz="1600"/>
          </a:p>
        </p:txBody>
      </p:sp>
      <p:cxnSp>
        <p:nvCxnSpPr>
          <p:cNvPr id="11" name="Прямая со стрелкой 4">
            <a:extLst>
              <a:ext uri="{FF2B5EF4-FFF2-40B4-BE49-F238E27FC236}">
                <a16:creationId xmlns:a16="http://schemas.microsoft.com/office/drawing/2014/main" id="{16E7294D-5564-412B-BDE6-59DA78393E79}"/>
              </a:ext>
            </a:extLst>
          </p:cNvPr>
          <p:cNvCxnSpPr>
            <a:cxnSpLocks noChangeShapeType="1"/>
            <a:stCxn id="9" idx="2"/>
            <a:endCxn id="10" idx="0"/>
          </p:cNvCxnSpPr>
          <p:nvPr/>
        </p:nvCxnSpPr>
        <p:spPr bwMode="auto">
          <a:xfrm flipH="1">
            <a:off x="3530829" y="3547390"/>
            <a:ext cx="2573337" cy="249238"/>
          </a:xfrm>
          <a:prstGeom prst="straightConnector1">
            <a:avLst/>
          </a:prstGeom>
          <a:noFill/>
          <a:ln w="9525" algn="ctr">
            <a:solidFill>
              <a:srgbClr val="0070C0"/>
            </a:solidFill>
            <a:round/>
            <a:headEnd/>
            <a:tailEnd type="arrow" w="med" len="med"/>
          </a:ln>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12" name="Объект 11">
                <a:extLst>
                  <a:ext uri="{FF2B5EF4-FFF2-40B4-BE49-F238E27FC236}">
                    <a16:creationId xmlns:a16="http://schemas.microsoft.com/office/drawing/2014/main" id="{FC358F4A-F156-4CF1-A243-758E458A34F1}"/>
                  </a:ext>
                </a:extLst>
              </p:cNvPr>
              <p:cNvSpPr txBox="1"/>
              <p:nvPr/>
            </p:nvSpPr>
            <p:spPr bwMode="auto">
              <a:xfrm>
                <a:off x="7966304" y="4166515"/>
                <a:ext cx="2470150" cy="69373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𝜌</m:t>
                          </m:r>
                        </m:e>
                        <m:sub>
                          <m:r>
                            <a:rPr lang="ru-RU" i="1">
                              <a:solidFill>
                                <a:srgbClr val="000000"/>
                              </a:solidFill>
                              <a:latin typeface="Cambria Math" panose="02040503050406030204" pitchFamily="18" charset="0"/>
                            </a:rPr>
                            <m:t>ж</m:t>
                          </m:r>
                        </m:sub>
                      </m:sSub>
                      <m:f>
                        <m:fPr>
                          <m:ctrlPr>
                            <a:rPr lang="ru-RU" i="1">
                              <a:solidFill>
                                <a:srgbClr val="000000"/>
                              </a:solidFill>
                              <a:latin typeface="Cambria Math" panose="02040503050406030204" pitchFamily="18" charset="0"/>
                            </a:rPr>
                          </m:ctrlPr>
                        </m:fPr>
                        <m:num>
                          <m:r>
                            <a:rPr lang="ru-RU" i="1">
                              <a:solidFill>
                                <a:srgbClr val="000000"/>
                              </a:solidFill>
                              <a:latin typeface="Cambria Math" panose="02040503050406030204" pitchFamily="18" charset="0"/>
                            </a:rPr>
                            <m:t>𝑑</m:t>
                          </m:r>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𝑉</m:t>
                              </m:r>
                            </m:e>
                          </m:acc>
                        </m:num>
                        <m:den>
                          <m:r>
                            <a:rPr lang="ru-RU" i="1">
                              <a:solidFill>
                                <a:srgbClr val="000000"/>
                              </a:solidFill>
                              <a:latin typeface="Cambria Math" panose="02040503050406030204" pitchFamily="18" charset="0"/>
                            </a:rPr>
                            <m:t>𝑑𝑡</m:t>
                          </m:r>
                        </m:den>
                      </m:f>
                      <m:r>
                        <a:rPr lang="ru-RU" i="1">
                          <a:solidFill>
                            <a:srgbClr val="000000"/>
                          </a:solidFill>
                          <a:latin typeface="Cambria Math" panose="02040503050406030204" pitchFamily="18" charset="0"/>
                        </a:rPr>
                        <m:t>=</m:t>
                      </m:r>
                      <m:r>
                        <m:rPr>
                          <m:sty m:val="p"/>
                        </m:rP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𝑇</m:t>
                          </m:r>
                        </m:e>
                        <m:sub>
                          <m:r>
                            <a:rPr lang="ru-RU" i="1">
                              <a:solidFill>
                                <a:srgbClr val="000000"/>
                              </a:solidFill>
                              <a:latin typeface="Cambria Math" panose="02040503050406030204" pitchFamily="18" charset="0"/>
                            </a:rPr>
                            <m:t>𝜎</m:t>
                          </m:r>
                        </m:sub>
                      </m:sSub>
                      <m:r>
                        <a:rPr lang="ru-RU" i="1">
                          <a:solidFill>
                            <a:srgbClr val="000000"/>
                          </a:solidFill>
                          <a:latin typeface="Cambria Math" panose="02040503050406030204" pitchFamily="18" charset="0"/>
                        </a:rPr>
                        <m:t>+</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𝜌</m:t>
                          </m:r>
                        </m:e>
                        <m:sub>
                          <m:r>
                            <a:rPr lang="ru-RU" i="1">
                              <a:solidFill>
                                <a:srgbClr val="000000"/>
                              </a:solidFill>
                              <a:latin typeface="Cambria Math" panose="02040503050406030204" pitchFamily="18" charset="0"/>
                            </a:rPr>
                            <m:t>ж</m:t>
                          </m:r>
                        </m:sub>
                      </m:sSub>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𝑓</m:t>
                          </m:r>
                        </m:e>
                      </m:acc>
                      <m:r>
                        <a:rPr lang="ru-RU" i="1">
                          <a:solidFill>
                            <a:srgbClr val="000000"/>
                          </a:solidFill>
                          <a:latin typeface="Cambria Math" panose="02040503050406030204" pitchFamily="18" charset="0"/>
                        </a:rPr>
                        <m:t>.</m:t>
                      </m:r>
                    </m:oMath>
                  </m:oMathPara>
                </a14:m>
                <a:endParaRPr lang="ru-RU"/>
              </a:p>
            </p:txBody>
          </p:sp>
        </mc:Choice>
        <mc:Fallback xmlns="">
          <p:sp>
            <p:nvSpPr>
              <p:cNvPr id="12" name="Объект 11">
                <a:extLst>
                  <a:ext uri="{FF2B5EF4-FFF2-40B4-BE49-F238E27FC236}">
                    <a16:creationId xmlns:a16="http://schemas.microsoft.com/office/drawing/2014/main" id="{FC358F4A-F156-4CF1-A243-758E458A34F1}"/>
                  </a:ext>
                </a:extLst>
              </p:cNvPr>
              <p:cNvSpPr txBox="1">
                <a:spLocks noRot="1" noChangeAspect="1" noMove="1" noResize="1" noEditPoints="1" noAdjustHandles="1" noChangeArrowheads="1" noChangeShapeType="1" noTextEdit="1"/>
              </p:cNvSpPr>
              <p:nvPr/>
            </p:nvSpPr>
            <p:spPr bwMode="auto">
              <a:xfrm>
                <a:off x="7966304" y="4166515"/>
                <a:ext cx="2470150" cy="693738"/>
              </a:xfrm>
              <a:prstGeom prst="rect">
                <a:avLst/>
              </a:prstGeom>
              <a:blipFill>
                <a:blip r:embed="rId5"/>
                <a:stretch>
                  <a:fillRect/>
                </a:stretch>
              </a:blipFill>
              <a:ln>
                <a:noFill/>
              </a:ln>
            </p:spPr>
            <p:txBody>
              <a:bodyPr/>
              <a:lstStyle/>
              <a:p>
                <a:r>
                  <a:rPr lang="ru-RU">
                    <a:noFill/>
                  </a:rPr>
                  <a:t> </a:t>
                </a:r>
              </a:p>
            </p:txBody>
          </p:sp>
        </mc:Fallback>
      </mc:AlternateContent>
      <p:sp>
        <p:nvSpPr>
          <p:cNvPr id="13" name="Прямоугольник 12">
            <a:extLst>
              <a:ext uri="{FF2B5EF4-FFF2-40B4-BE49-F238E27FC236}">
                <a16:creationId xmlns:a16="http://schemas.microsoft.com/office/drawing/2014/main" id="{265FF213-FA53-44CE-9C93-11C3D9857AE0}"/>
              </a:ext>
            </a:extLst>
          </p:cNvPr>
          <p:cNvSpPr>
            <a:spLocks noChangeArrowheads="1"/>
          </p:cNvSpPr>
          <p:nvPr/>
        </p:nvSpPr>
        <p:spPr bwMode="auto">
          <a:xfrm>
            <a:off x="7634516" y="3799803"/>
            <a:ext cx="3146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Сплошная среда (жидкость)</a:t>
            </a:r>
            <a:endParaRPr lang="ru-RU" altLang="ru-RU" sz="1600"/>
          </a:p>
        </p:txBody>
      </p:sp>
      <p:cxnSp>
        <p:nvCxnSpPr>
          <p:cNvPr id="14" name="Прямая со стрелкой 13">
            <a:extLst>
              <a:ext uri="{FF2B5EF4-FFF2-40B4-BE49-F238E27FC236}">
                <a16:creationId xmlns:a16="http://schemas.microsoft.com/office/drawing/2014/main" id="{08C0CDC7-EA2D-4261-B3D1-E6CE50F18716}"/>
              </a:ext>
            </a:extLst>
          </p:cNvPr>
          <p:cNvCxnSpPr>
            <a:cxnSpLocks noChangeShapeType="1"/>
            <a:stCxn id="9" idx="2"/>
            <a:endCxn id="13" idx="0"/>
          </p:cNvCxnSpPr>
          <p:nvPr/>
        </p:nvCxnSpPr>
        <p:spPr bwMode="auto">
          <a:xfrm>
            <a:off x="6104166" y="3547390"/>
            <a:ext cx="3103563" cy="252413"/>
          </a:xfrm>
          <a:prstGeom prst="straightConnector1">
            <a:avLst/>
          </a:prstGeom>
          <a:noFill/>
          <a:ln w="9525" algn="ctr">
            <a:solidFill>
              <a:srgbClr val="0070C0"/>
            </a:solidFill>
            <a:round/>
            <a:headEnd/>
            <a:tailEnd type="arrow" w="med" len="med"/>
          </a:ln>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15" name="Объект 16">
                <a:extLst>
                  <a:ext uri="{FF2B5EF4-FFF2-40B4-BE49-F238E27FC236}">
                    <a16:creationId xmlns:a16="http://schemas.microsoft.com/office/drawing/2014/main" id="{CAF8C911-4107-4BDF-A96E-752821717870}"/>
                  </a:ext>
                </a:extLst>
              </p:cNvPr>
              <p:cNvSpPr txBox="1"/>
              <p:nvPr/>
            </p:nvSpPr>
            <p:spPr bwMode="auto">
              <a:xfrm>
                <a:off x="3140304" y="5949278"/>
                <a:ext cx="862012" cy="660400"/>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f>
                        <m:fPr>
                          <m:ctrlPr>
                            <a:rPr lang="ru-RU" i="1">
                              <a:solidFill>
                                <a:srgbClr val="000000"/>
                              </a:solidFill>
                              <a:latin typeface="Cambria Math" panose="02040503050406030204" pitchFamily="18" charset="0"/>
                            </a:rPr>
                          </m:ctrlPr>
                        </m:fPr>
                        <m:num>
                          <m:r>
                            <a:rPr lang="ru-RU" i="1">
                              <a:solidFill>
                                <a:srgbClr val="000000"/>
                              </a:solidFill>
                              <a:latin typeface="Cambria Math" panose="02040503050406030204" pitchFamily="18" charset="0"/>
                            </a:rPr>
                            <m:t>𝑑𝑚</m:t>
                          </m:r>
                        </m:num>
                        <m:den>
                          <m:r>
                            <a:rPr lang="ru-RU" i="1">
                              <a:solidFill>
                                <a:srgbClr val="000000"/>
                              </a:solidFill>
                              <a:latin typeface="Cambria Math" panose="02040503050406030204" pitchFamily="18" charset="0"/>
                            </a:rPr>
                            <m:t>𝑑𝑡</m:t>
                          </m:r>
                        </m:den>
                      </m:f>
                      <m:r>
                        <a:rPr lang="ru-RU" i="1">
                          <a:solidFill>
                            <a:srgbClr val="000000"/>
                          </a:solidFill>
                          <a:latin typeface="Cambria Math" panose="02040503050406030204" pitchFamily="18" charset="0"/>
                        </a:rPr>
                        <m:t>=0.</m:t>
                      </m:r>
                    </m:oMath>
                  </m:oMathPara>
                </a14:m>
                <a:endParaRPr lang="ru-RU"/>
              </a:p>
            </p:txBody>
          </p:sp>
        </mc:Choice>
        <mc:Fallback xmlns="">
          <p:sp>
            <p:nvSpPr>
              <p:cNvPr id="15" name="Объект 16">
                <a:extLst>
                  <a:ext uri="{FF2B5EF4-FFF2-40B4-BE49-F238E27FC236}">
                    <a16:creationId xmlns:a16="http://schemas.microsoft.com/office/drawing/2014/main" id="{CAF8C911-4107-4BDF-A96E-752821717870}"/>
                  </a:ext>
                </a:extLst>
              </p:cNvPr>
              <p:cNvSpPr txBox="1">
                <a:spLocks noRot="1" noChangeAspect="1" noMove="1" noResize="1" noEditPoints="1" noAdjustHandles="1" noChangeArrowheads="1" noChangeShapeType="1" noTextEdit="1"/>
              </p:cNvSpPr>
              <p:nvPr/>
            </p:nvSpPr>
            <p:spPr bwMode="auto">
              <a:xfrm>
                <a:off x="3140304" y="5949278"/>
                <a:ext cx="862012" cy="660400"/>
              </a:xfrm>
              <a:prstGeom prst="rect">
                <a:avLst/>
              </a:prstGeom>
              <a:blipFill>
                <a:blip r:embed="rId6"/>
                <a:stretch>
                  <a:fillRect/>
                </a:stretch>
              </a:blipFill>
              <a:ln>
                <a:noFill/>
              </a:ln>
            </p:spPr>
            <p:txBody>
              <a:bodyPr/>
              <a:lstStyle/>
              <a:p>
                <a:r>
                  <a:rPr lang="ru-RU">
                    <a:noFill/>
                  </a:rPr>
                  <a:t> </a:t>
                </a:r>
              </a:p>
            </p:txBody>
          </p:sp>
        </mc:Fallback>
      </mc:AlternateContent>
      <p:sp>
        <p:nvSpPr>
          <p:cNvPr id="16" name="Прямоугольник 17">
            <a:extLst>
              <a:ext uri="{FF2B5EF4-FFF2-40B4-BE49-F238E27FC236}">
                <a16:creationId xmlns:a16="http://schemas.microsoft.com/office/drawing/2014/main" id="{C93CD513-5AE8-4953-9907-A76090B93B94}"/>
              </a:ext>
            </a:extLst>
          </p:cNvPr>
          <p:cNvSpPr>
            <a:spLocks noChangeArrowheads="1"/>
          </p:cNvSpPr>
          <p:nvPr/>
        </p:nvSpPr>
        <p:spPr bwMode="auto">
          <a:xfrm>
            <a:off x="4934179" y="4955503"/>
            <a:ext cx="27590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Закон сохранения массы</a:t>
            </a:r>
            <a:endParaRPr lang="ru-RU" altLang="ru-RU" sz="1600"/>
          </a:p>
        </p:txBody>
      </p:sp>
      <p:sp>
        <p:nvSpPr>
          <p:cNvPr id="17" name="Прямоугольник 18">
            <a:extLst>
              <a:ext uri="{FF2B5EF4-FFF2-40B4-BE49-F238E27FC236}">
                <a16:creationId xmlns:a16="http://schemas.microsoft.com/office/drawing/2014/main" id="{BBDB0544-3FEB-457F-9DD4-1B272EB26BA9}"/>
              </a:ext>
            </a:extLst>
          </p:cNvPr>
          <p:cNvSpPr>
            <a:spLocks noChangeArrowheads="1"/>
          </p:cNvSpPr>
          <p:nvPr/>
        </p:nvSpPr>
        <p:spPr bwMode="auto">
          <a:xfrm>
            <a:off x="2184629" y="5544465"/>
            <a:ext cx="2698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Материальная частица</a:t>
            </a:r>
            <a:endParaRPr lang="ru-RU" altLang="ru-RU" sz="1600"/>
          </a:p>
        </p:txBody>
      </p:sp>
      <p:cxnSp>
        <p:nvCxnSpPr>
          <p:cNvPr id="18" name="Прямая со стрелкой 19">
            <a:extLst>
              <a:ext uri="{FF2B5EF4-FFF2-40B4-BE49-F238E27FC236}">
                <a16:creationId xmlns:a16="http://schemas.microsoft.com/office/drawing/2014/main" id="{99013E2E-2F24-4C79-A9DE-13FB3F3D0BEC}"/>
              </a:ext>
            </a:extLst>
          </p:cNvPr>
          <p:cNvCxnSpPr>
            <a:cxnSpLocks noChangeShapeType="1"/>
            <a:stCxn id="16" idx="2"/>
            <a:endCxn id="17" idx="0"/>
          </p:cNvCxnSpPr>
          <p:nvPr/>
        </p:nvCxnSpPr>
        <p:spPr bwMode="auto">
          <a:xfrm flipH="1">
            <a:off x="3534004" y="5295228"/>
            <a:ext cx="2779712" cy="249237"/>
          </a:xfrm>
          <a:prstGeom prst="straightConnector1">
            <a:avLst/>
          </a:prstGeom>
          <a:noFill/>
          <a:ln w="9525" algn="ctr">
            <a:solidFill>
              <a:srgbClr val="0070C0"/>
            </a:solidFill>
            <a:round/>
            <a:headEnd/>
            <a:tailEnd type="arrow" w="med" len="med"/>
          </a:ln>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19" name="Объект 20">
                <a:extLst>
                  <a:ext uri="{FF2B5EF4-FFF2-40B4-BE49-F238E27FC236}">
                    <a16:creationId xmlns:a16="http://schemas.microsoft.com/office/drawing/2014/main" id="{BBE54BC3-9B99-4C40-A788-1414A53142C0}"/>
                  </a:ext>
                </a:extLst>
              </p:cNvPr>
              <p:cNvSpPr txBox="1"/>
              <p:nvPr/>
            </p:nvSpPr>
            <p:spPr bwMode="auto">
              <a:xfrm>
                <a:off x="8085366" y="5930228"/>
                <a:ext cx="2236788" cy="6604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f>
                        <m:fPr>
                          <m:ctrlPr>
                            <a:rPr lang="ru-RU" i="1">
                              <a:solidFill>
                                <a:srgbClr val="000000"/>
                              </a:solidFill>
                              <a:latin typeface="Cambria Math" panose="02040503050406030204" pitchFamily="18" charset="0"/>
                            </a:rPr>
                          </m:ctrlPr>
                        </m:fPr>
                        <m:num>
                          <m:r>
                            <a:rPr lang="ru-RU" i="1">
                              <a:solidFill>
                                <a:srgbClr val="000000"/>
                              </a:solidFill>
                              <a:latin typeface="Cambria Math" panose="02040503050406030204" pitchFamily="18" charset="0"/>
                            </a:rPr>
                            <m:t>𝜕</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𝜌</m:t>
                              </m:r>
                            </m:e>
                            <m:sub>
                              <m:r>
                                <a:rPr lang="ru-RU" i="1">
                                  <a:solidFill>
                                    <a:srgbClr val="000000"/>
                                  </a:solidFill>
                                  <a:latin typeface="Cambria Math" panose="02040503050406030204" pitchFamily="18" charset="0"/>
                                </a:rPr>
                                <m:t>ж</m:t>
                              </m:r>
                            </m:sub>
                          </m:sSub>
                        </m:num>
                        <m:den>
                          <m: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𝑡</m:t>
                          </m:r>
                        </m:den>
                      </m:f>
                      <m:r>
                        <a:rPr lang="ru-RU" i="1">
                          <a:solidFill>
                            <a:srgbClr val="000000"/>
                          </a:solidFill>
                          <a:latin typeface="Cambria Math" panose="02040503050406030204" pitchFamily="18" charset="0"/>
                        </a:rPr>
                        <m:t>+</m:t>
                      </m:r>
                      <m:r>
                        <m:rPr>
                          <m:sty m:val="p"/>
                        </m:rP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m:t>
                      </m:r>
                      <m:d>
                        <m:dPr>
                          <m:ctrlPr>
                            <a:rPr lang="ru-RU" i="1">
                              <a:solidFill>
                                <a:srgbClr val="000000"/>
                              </a:solidFill>
                              <a:latin typeface="Cambria Math" panose="02040503050406030204" pitchFamily="18" charset="0"/>
                            </a:rPr>
                          </m:ctrlPr>
                        </m:dPr>
                        <m:e>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𝜌</m:t>
                              </m:r>
                            </m:e>
                            <m:sub>
                              <m:r>
                                <a:rPr lang="ru-RU" i="1">
                                  <a:solidFill>
                                    <a:srgbClr val="000000"/>
                                  </a:solidFill>
                                  <a:latin typeface="Cambria Math" panose="02040503050406030204" pitchFamily="18" charset="0"/>
                                </a:rPr>
                                <m:t>ж</m:t>
                              </m:r>
                            </m:sub>
                          </m:sSub>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𝑉</m:t>
                              </m:r>
                            </m:e>
                          </m:acc>
                        </m:e>
                      </m:d>
                      <m:r>
                        <a:rPr lang="ru-RU" i="1">
                          <a:solidFill>
                            <a:srgbClr val="000000"/>
                          </a:solidFill>
                          <a:latin typeface="Cambria Math" panose="02040503050406030204" pitchFamily="18" charset="0"/>
                        </a:rPr>
                        <m:t>=0.</m:t>
                      </m:r>
                    </m:oMath>
                  </m:oMathPara>
                </a14:m>
                <a:endParaRPr lang="ru-RU"/>
              </a:p>
            </p:txBody>
          </p:sp>
        </mc:Choice>
        <mc:Fallback xmlns="">
          <p:sp>
            <p:nvSpPr>
              <p:cNvPr id="19" name="Объект 20">
                <a:extLst>
                  <a:ext uri="{FF2B5EF4-FFF2-40B4-BE49-F238E27FC236}">
                    <a16:creationId xmlns:a16="http://schemas.microsoft.com/office/drawing/2014/main" id="{BBE54BC3-9B99-4C40-A788-1414A53142C0}"/>
                  </a:ext>
                </a:extLst>
              </p:cNvPr>
              <p:cNvSpPr txBox="1">
                <a:spLocks noRot="1" noChangeAspect="1" noMove="1" noResize="1" noEditPoints="1" noAdjustHandles="1" noChangeArrowheads="1" noChangeShapeType="1" noTextEdit="1"/>
              </p:cNvSpPr>
              <p:nvPr/>
            </p:nvSpPr>
            <p:spPr bwMode="auto">
              <a:xfrm>
                <a:off x="8085366" y="5930228"/>
                <a:ext cx="2236788" cy="660400"/>
              </a:xfrm>
              <a:prstGeom prst="rect">
                <a:avLst/>
              </a:prstGeom>
              <a:blipFill>
                <a:blip r:embed="rId7"/>
                <a:stretch>
                  <a:fillRect/>
                </a:stretch>
              </a:blipFill>
              <a:ln>
                <a:noFill/>
              </a:ln>
            </p:spPr>
            <p:txBody>
              <a:bodyPr/>
              <a:lstStyle/>
              <a:p>
                <a:r>
                  <a:rPr lang="ru-RU">
                    <a:noFill/>
                  </a:rPr>
                  <a:t> </a:t>
                </a:r>
              </a:p>
            </p:txBody>
          </p:sp>
        </mc:Fallback>
      </mc:AlternateContent>
      <p:sp>
        <p:nvSpPr>
          <p:cNvPr id="20" name="Прямоугольник 21">
            <a:extLst>
              <a:ext uri="{FF2B5EF4-FFF2-40B4-BE49-F238E27FC236}">
                <a16:creationId xmlns:a16="http://schemas.microsoft.com/office/drawing/2014/main" id="{51A6597D-9E49-44A4-B935-D8EEA5F1AAEA}"/>
              </a:ext>
            </a:extLst>
          </p:cNvPr>
          <p:cNvSpPr>
            <a:spLocks noChangeArrowheads="1"/>
          </p:cNvSpPr>
          <p:nvPr/>
        </p:nvSpPr>
        <p:spPr bwMode="auto">
          <a:xfrm>
            <a:off x="7637691" y="5547640"/>
            <a:ext cx="31464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Сплошная среда (жидкость)</a:t>
            </a:r>
            <a:endParaRPr lang="ru-RU" altLang="ru-RU" sz="1600"/>
          </a:p>
        </p:txBody>
      </p:sp>
      <p:cxnSp>
        <p:nvCxnSpPr>
          <p:cNvPr id="21" name="Прямая со стрелкой 22">
            <a:extLst>
              <a:ext uri="{FF2B5EF4-FFF2-40B4-BE49-F238E27FC236}">
                <a16:creationId xmlns:a16="http://schemas.microsoft.com/office/drawing/2014/main" id="{AC734999-91FC-460F-9266-9F967964D2CA}"/>
              </a:ext>
            </a:extLst>
          </p:cNvPr>
          <p:cNvCxnSpPr>
            <a:cxnSpLocks noChangeShapeType="1"/>
            <a:stCxn id="16" idx="2"/>
            <a:endCxn id="20" idx="0"/>
          </p:cNvCxnSpPr>
          <p:nvPr/>
        </p:nvCxnSpPr>
        <p:spPr bwMode="auto">
          <a:xfrm>
            <a:off x="6313716" y="5295228"/>
            <a:ext cx="2897188" cy="252412"/>
          </a:xfrm>
          <a:prstGeom prst="straightConnector1">
            <a:avLst/>
          </a:prstGeom>
          <a:noFill/>
          <a:ln w="9525" algn="ctr">
            <a:solidFill>
              <a:srgbClr val="0070C0"/>
            </a:solidFill>
            <a:round/>
            <a:headEnd/>
            <a:tailEnd type="arrow" w="med" len="med"/>
          </a:ln>
          <a:extLst>
            <a:ext uri="{909E8E84-426E-40DD-AFC4-6F175D3DCCD1}">
              <a14:hiddenFill xmlns:a14="http://schemas.microsoft.com/office/drawing/2010/main">
                <a:noFill/>
              </a14:hiddenFill>
            </a:ext>
          </a:extLst>
        </p:spPr>
      </p:cxnSp>
      <p:sp>
        <p:nvSpPr>
          <p:cNvPr id="3" name="Прямоугольник 7">
            <a:extLst>
              <a:ext uri="{FF2B5EF4-FFF2-40B4-BE49-F238E27FC236}">
                <a16:creationId xmlns:a16="http://schemas.microsoft.com/office/drawing/2014/main" id="{92DCEAA6-811D-49B3-BF5C-9BBF8FCD0EDB}"/>
              </a:ext>
            </a:extLst>
          </p:cNvPr>
          <p:cNvSpPr>
            <a:spLocks noChangeArrowheads="1"/>
          </p:cNvSpPr>
          <p:nvPr/>
        </p:nvSpPr>
        <p:spPr bwMode="auto">
          <a:xfrm>
            <a:off x="2050830" y="2359705"/>
            <a:ext cx="2698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Материальная частица</a:t>
            </a:r>
            <a:endParaRPr lang="ru-RU" altLang="ru-RU" sz="1600" dirty="0"/>
          </a:p>
        </p:txBody>
      </p:sp>
      <p:sp>
        <p:nvSpPr>
          <p:cNvPr id="5" name="Прямоугольник 8">
            <a:extLst>
              <a:ext uri="{FF2B5EF4-FFF2-40B4-BE49-F238E27FC236}">
                <a16:creationId xmlns:a16="http://schemas.microsoft.com/office/drawing/2014/main" id="{16FA237E-B48C-456C-8BF8-34BEF3300444}"/>
              </a:ext>
            </a:extLst>
          </p:cNvPr>
          <p:cNvSpPr>
            <a:spLocks noChangeArrowheads="1"/>
          </p:cNvSpPr>
          <p:nvPr/>
        </p:nvSpPr>
        <p:spPr bwMode="auto">
          <a:xfrm>
            <a:off x="7503892" y="2362880"/>
            <a:ext cx="3146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Сплошная среда (жидкость)</a:t>
            </a:r>
            <a:endParaRPr lang="ru-RU" altLang="ru-RU" sz="1600" dirty="0"/>
          </a:p>
        </p:txBody>
      </p:sp>
      <p:pic>
        <p:nvPicPr>
          <p:cNvPr id="24" name="Picture 9" descr="home Model (1)">
            <a:extLst>
              <a:ext uri="{FF2B5EF4-FFF2-40B4-BE49-F238E27FC236}">
                <a16:creationId xmlns:a16="http://schemas.microsoft.com/office/drawing/2014/main" id="{6C6D967D-D376-477E-84C3-CC8EED0DA6A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r="49944"/>
          <a:stretch>
            <a:fillRect/>
          </a:stretch>
        </p:blipFill>
        <p:spPr bwMode="auto">
          <a:xfrm>
            <a:off x="2718444" y="916993"/>
            <a:ext cx="1047686" cy="148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3">
            <a:extLst>
              <a:ext uri="{FF2B5EF4-FFF2-40B4-BE49-F238E27FC236}">
                <a16:creationId xmlns:a16="http://schemas.microsoft.com/office/drawing/2014/main" id="{914955AD-B36F-41A4-BD7A-B3231B321FF3}"/>
              </a:ext>
            </a:extLst>
          </p:cNvPr>
          <p:cNvPicPr>
            <a:picLocks noChangeAspect="1" noChangeArrowheads="1"/>
          </p:cNvPicPr>
          <p:nvPr/>
        </p:nvPicPr>
        <p:blipFill>
          <a:blip r:embed="rId9" cstate="print"/>
          <a:srcRect/>
          <a:stretch>
            <a:fillRect/>
          </a:stretch>
        </p:blipFill>
        <p:spPr bwMode="auto">
          <a:xfrm rot="16200000">
            <a:off x="8791276" y="1313405"/>
            <a:ext cx="1055550" cy="669636"/>
          </a:xfrm>
          <a:prstGeom prst="rect">
            <a:avLst/>
          </a:prstGeom>
          <a:noFill/>
          <a:ln>
            <a:noFill/>
          </a:ln>
          <a:effectLst>
            <a:outerShdw dist="35921" dir="2700000" algn="ctr" rotWithShape="0">
              <a:schemeClr val="bg2"/>
            </a:outerShdw>
            <a:softEdge rad="127000"/>
          </a:effectLst>
        </p:spPr>
      </p:pic>
    </p:spTree>
    <p:extLst>
      <p:ext uri="{BB962C8B-B14F-4D97-AF65-F5344CB8AC3E}">
        <p14:creationId xmlns:p14="http://schemas.microsoft.com/office/powerpoint/2010/main" val="7725675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Математическая постановка задач в механике сплошных сред (для вязких сред)</a:t>
            </a:r>
            <a:endParaRPr lang="en-US" altLang="ru-RU" sz="2000" b="1" dirty="0">
              <a:solidFill>
                <a:srgbClr val="000000"/>
              </a:solidFill>
            </a:endParaRPr>
          </a:p>
          <a:p>
            <a:pPr algn="ctr" eaLnBrk="1" hangingPunct="1"/>
            <a:endParaRPr lang="ru-RU" altLang="ru-RU" sz="2000" b="1" dirty="0">
              <a:solidFill>
                <a:srgbClr val="666699"/>
              </a:solidFill>
            </a:endParaRPr>
          </a:p>
        </p:txBody>
      </p:sp>
      <p:sp>
        <p:nvSpPr>
          <p:cNvPr id="3" name="Блок-схема: процесс 2">
            <a:extLst>
              <a:ext uri="{FF2B5EF4-FFF2-40B4-BE49-F238E27FC236}">
                <a16:creationId xmlns:a16="http://schemas.microsoft.com/office/drawing/2014/main" id="{75A90BC6-9751-441E-A2BF-33DBAF9B57E7}"/>
              </a:ext>
            </a:extLst>
          </p:cNvPr>
          <p:cNvSpPr/>
          <p:nvPr/>
        </p:nvSpPr>
        <p:spPr>
          <a:xfrm>
            <a:off x="8579304" y="1054100"/>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0" name="Плюс 131">
            <a:extLst>
              <a:ext uri="{FF2B5EF4-FFF2-40B4-BE49-F238E27FC236}">
                <a16:creationId xmlns:a16="http://schemas.microsoft.com/office/drawing/2014/main" id="{367C833A-1F5D-4D84-8D6E-6B59669E1333}"/>
              </a:ext>
            </a:extLst>
          </p:cNvPr>
          <p:cNvSpPr/>
          <p:nvPr/>
        </p:nvSpPr>
        <p:spPr>
          <a:xfrm>
            <a:off x="8110992" y="1093788"/>
            <a:ext cx="441325" cy="35083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2" name="Rectangle 8">
            <a:extLst>
              <a:ext uri="{FF2B5EF4-FFF2-40B4-BE49-F238E27FC236}">
                <a16:creationId xmlns:a16="http://schemas.microsoft.com/office/drawing/2014/main" id="{CB4D23C3-7706-48B2-B1A2-1DF19EB5E208}"/>
              </a:ext>
            </a:extLst>
          </p:cNvPr>
          <p:cNvSpPr>
            <a:spLocks noChangeArrowheads="1"/>
          </p:cNvSpPr>
          <p:nvPr/>
        </p:nvSpPr>
        <p:spPr bwMode="auto">
          <a:xfrm>
            <a:off x="8569779" y="1146175"/>
            <a:ext cx="1933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Граничные условия</a:t>
            </a:r>
          </a:p>
        </p:txBody>
      </p:sp>
      <p:sp>
        <p:nvSpPr>
          <p:cNvPr id="14" name="Блок-схема: процесс 13">
            <a:extLst>
              <a:ext uri="{FF2B5EF4-FFF2-40B4-BE49-F238E27FC236}">
                <a16:creationId xmlns:a16="http://schemas.microsoft.com/office/drawing/2014/main" id="{275B5A20-7713-4480-9ABC-7280766FA0E2}"/>
              </a:ext>
            </a:extLst>
          </p:cNvPr>
          <p:cNvSpPr/>
          <p:nvPr/>
        </p:nvSpPr>
        <p:spPr>
          <a:xfrm>
            <a:off x="4416879" y="1044575"/>
            <a:ext cx="37068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6" name="Rectangle 8">
            <a:extLst>
              <a:ext uri="{FF2B5EF4-FFF2-40B4-BE49-F238E27FC236}">
                <a16:creationId xmlns:a16="http://schemas.microsoft.com/office/drawing/2014/main" id="{0B296C32-A86D-40F7-8E63-C23B3FA54D1E}"/>
              </a:ext>
            </a:extLst>
          </p:cNvPr>
          <p:cNvSpPr>
            <a:spLocks noChangeArrowheads="1"/>
          </p:cNvSpPr>
          <p:nvPr/>
        </p:nvSpPr>
        <p:spPr bwMode="auto">
          <a:xfrm>
            <a:off x="4521654" y="1028700"/>
            <a:ext cx="3590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Множество уравнений в математической постановке задачи</a:t>
            </a:r>
          </a:p>
        </p:txBody>
      </p:sp>
      <p:sp>
        <p:nvSpPr>
          <p:cNvPr id="18" name="Стрелка вниз 69">
            <a:extLst>
              <a:ext uri="{FF2B5EF4-FFF2-40B4-BE49-F238E27FC236}">
                <a16:creationId xmlns:a16="http://schemas.microsoft.com/office/drawing/2014/main" id="{D95C14C1-4E81-42CA-B328-4FA53683C647}"/>
              </a:ext>
            </a:extLst>
          </p:cNvPr>
          <p:cNvSpPr/>
          <p:nvPr/>
        </p:nvSpPr>
        <p:spPr>
          <a:xfrm>
            <a:off x="6145667" y="1558925"/>
            <a:ext cx="314325" cy="2095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pic>
        <p:nvPicPr>
          <p:cNvPr id="20" name="Picture 19">
            <a:extLst>
              <a:ext uri="{FF2B5EF4-FFF2-40B4-BE49-F238E27FC236}">
                <a16:creationId xmlns:a16="http://schemas.microsoft.com/office/drawing/2014/main" id="{94981585-E0E9-483F-A692-A498429238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8467" y="1801813"/>
            <a:ext cx="8683625" cy="5056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Блок-схема: процесс 23">
            <a:extLst>
              <a:ext uri="{FF2B5EF4-FFF2-40B4-BE49-F238E27FC236}">
                <a16:creationId xmlns:a16="http://schemas.microsoft.com/office/drawing/2014/main" id="{A8F44D09-59C3-4646-99CD-02EBD18A096F}"/>
              </a:ext>
            </a:extLst>
          </p:cNvPr>
          <p:cNvSpPr/>
          <p:nvPr/>
        </p:nvSpPr>
        <p:spPr>
          <a:xfrm>
            <a:off x="1953079" y="1052513"/>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6" name="Плюс 24">
            <a:extLst>
              <a:ext uri="{FF2B5EF4-FFF2-40B4-BE49-F238E27FC236}">
                <a16:creationId xmlns:a16="http://schemas.microsoft.com/office/drawing/2014/main" id="{11FE55B0-DA89-4614-8071-EE07E04040A6}"/>
              </a:ext>
            </a:extLst>
          </p:cNvPr>
          <p:cNvSpPr/>
          <p:nvPr/>
        </p:nvSpPr>
        <p:spPr>
          <a:xfrm>
            <a:off x="3951742" y="1111250"/>
            <a:ext cx="439737" cy="35083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8" name="Rectangle 8">
            <a:extLst>
              <a:ext uri="{FF2B5EF4-FFF2-40B4-BE49-F238E27FC236}">
                <a16:creationId xmlns:a16="http://schemas.microsoft.com/office/drawing/2014/main" id="{FF374EE8-146C-4C9E-B1E9-B9CE2005C777}"/>
              </a:ext>
            </a:extLst>
          </p:cNvPr>
          <p:cNvSpPr>
            <a:spLocks noChangeArrowheads="1"/>
          </p:cNvSpPr>
          <p:nvPr/>
        </p:nvSpPr>
        <p:spPr bwMode="auto">
          <a:xfrm>
            <a:off x="1964192" y="1125538"/>
            <a:ext cx="1933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Начальные условия</a:t>
            </a:r>
          </a:p>
        </p:txBody>
      </p:sp>
    </p:spTree>
    <p:extLst>
      <p:ext uri="{BB962C8B-B14F-4D97-AF65-F5344CB8AC3E}">
        <p14:creationId xmlns:p14="http://schemas.microsoft.com/office/powerpoint/2010/main" val="424236609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p:txBody>
      </p:sp>
      <p:sp>
        <p:nvSpPr>
          <p:cNvPr id="5" name="Скругленный прямоугольник 4"/>
          <p:cNvSpPr/>
          <p:nvPr/>
        </p:nvSpPr>
        <p:spPr bwMode="auto">
          <a:xfrm>
            <a:off x="361303" y="1442805"/>
            <a:ext cx="9893040" cy="707886"/>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395236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Движение в природе и в технике</a:t>
            </a:r>
            <a:endParaRPr lang="ru-RU" altLang="ru-RU" sz="2000" b="1" dirty="0">
              <a:solidFill>
                <a:srgbClr val="666699"/>
              </a:solidFill>
            </a:endParaRPr>
          </a:p>
        </p:txBody>
      </p:sp>
      <p:pic>
        <p:nvPicPr>
          <p:cNvPr id="24" name="Picture 13">
            <a:extLst>
              <a:ext uri="{FF2B5EF4-FFF2-40B4-BE49-F238E27FC236}">
                <a16:creationId xmlns:a16="http://schemas.microsoft.com/office/drawing/2014/main" id="{D3797CE1-0A89-4735-82F5-0D90F830FD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39"/>
          <a:stretch/>
        </p:blipFill>
        <p:spPr bwMode="auto">
          <a:xfrm>
            <a:off x="3763151" y="3195049"/>
            <a:ext cx="1293812" cy="1407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5">
            <a:extLst>
              <a:ext uri="{FF2B5EF4-FFF2-40B4-BE49-F238E27FC236}">
                <a16:creationId xmlns:a16="http://schemas.microsoft.com/office/drawing/2014/main" id="{87BEFAA9-4412-4350-AFAF-F93D796D64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3974" y="2248066"/>
            <a:ext cx="1012825"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6">
            <a:extLst>
              <a:ext uri="{FF2B5EF4-FFF2-40B4-BE49-F238E27FC236}">
                <a16:creationId xmlns:a16="http://schemas.microsoft.com/office/drawing/2014/main" id="{B6D9B632-1E57-4BD1-8A39-54B691DC1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3511" y="2330616"/>
            <a:ext cx="823913"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8">
            <a:extLst>
              <a:ext uri="{FF2B5EF4-FFF2-40B4-BE49-F238E27FC236}">
                <a16:creationId xmlns:a16="http://schemas.microsoft.com/office/drawing/2014/main" id="{FC7055A9-734A-48C0-9F51-F244D1AFB4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1261" y="3440279"/>
            <a:ext cx="1525588"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10">
            <a:extLst>
              <a:ext uri="{FF2B5EF4-FFF2-40B4-BE49-F238E27FC236}">
                <a16:creationId xmlns:a16="http://schemas.microsoft.com/office/drawing/2014/main" id="{A9DDA67A-9147-4994-97E0-1238D8BA7F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5399" y="2263941"/>
            <a:ext cx="1325562" cy="63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Стрелка вниз 48">
            <a:extLst>
              <a:ext uri="{FF2B5EF4-FFF2-40B4-BE49-F238E27FC236}">
                <a16:creationId xmlns:a16="http://schemas.microsoft.com/office/drawing/2014/main" id="{18D779E3-7366-41C3-A123-1E115BE43237}"/>
              </a:ext>
            </a:extLst>
          </p:cNvPr>
          <p:cNvSpPr>
            <a:spLocks noChangeArrowheads="1"/>
          </p:cNvSpPr>
          <p:nvPr/>
        </p:nvSpPr>
        <p:spPr bwMode="auto">
          <a:xfrm>
            <a:off x="8370699" y="2946566"/>
            <a:ext cx="301625" cy="933450"/>
          </a:xfrm>
          <a:prstGeom prst="downArrow">
            <a:avLst>
              <a:gd name="adj1" fmla="val 50000"/>
              <a:gd name="adj2" fmla="val 49917"/>
            </a:avLst>
          </a:prstGeom>
          <a:solidFill>
            <a:schemeClr val="accent1">
              <a:alpha val="41960"/>
            </a:schemeClr>
          </a:solidFill>
          <a:ln w="9525" algn="ctr">
            <a:solidFill>
              <a:schemeClr val="tx1"/>
            </a:solidFill>
            <a:round/>
            <a:headEnd/>
            <a:tailEnd/>
          </a:ln>
        </p:spPr>
        <p:txBody>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endParaRPr lang="ru-RU"/>
          </a:p>
        </p:txBody>
      </p:sp>
      <p:sp>
        <p:nvSpPr>
          <p:cNvPr id="45" name="Стрелка вниз 49">
            <a:extLst>
              <a:ext uri="{FF2B5EF4-FFF2-40B4-BE49-F238E27FC236}">
                <a16:creationId xmlns:a16="http://schemas.microsoft.com/office/drawing/2014/main" id="{929216CD-8153-4F45-9918-B127E8B695D6}"/>
              </a:ext>
            </a:extLst>
          </p:cNvPr>
          <p:cNvSpPr>
            <a:spLocks noChangeArrowheads="1"/>
          </p:cNvSpPr>
          <p:nvPr/>
        </p:nvSpPr>
        <p:spPr bwMode="auto">
          <a:xfrm>
            <a:off x="9658161" y="2954504"/>
            <a:ext cx="301625" cy="1846262"/>
          </a:xfrm>
          <a:prstGeom prst="downArrow">
            <a:avLst>
              <a:gd name="adj1" fmla="val 50000"/>
              <a:gd name="adj2" fmla="val 50017"/>
            </a:avLst>
          </a:prstGeom>
          <a:solidFill>
            <a:schemeClr val="accent1">
              <a:alpha val="41960"/>
            </a:schemeClr>
          </a:solidFill>
          <a:ln w="9525" algn="ctr">
            <a:solidFill>
              <a:schemeClr val="tx1"/>
            </a:solidFill>
            <a:round/>
            <a:headEnd/>
            <a:tailEnd/>
          </a:ln>
        </p:spPr>
        <p:txBody>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endParaRPr lang="ru-RU"/>
          </a:p>
        </p:txBody>
      </p:sp>
      <p:pic>
        <p:nvPicPr>
          <p:cNvPr id="46" name="Picture 3">
            <a:extLst>
              <a:ext uri="{FF2B5EF4-FFF2-40B4-BE49-F238E27FC236}">
                <a16:creationId xmlns:a16="http://schemas.microsoft.com/office/drawing/2014/main" id="{496F0013-1496-4A62-BD7A-512AA9862A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00774" y="4499141"/>
            <a:ext cx="1660525" cy="93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9">
            <a:extLst>
              <a:ext uri="{FF2B5EF4-FFF2-40B4-BE49-F238E27FC236}">
                <a16:creationId xmlns:a16="http://schemas.microsoft.com/office/drawing/2014/main" id="{EACC4C29-364A-4F29-BF47-FDDA4A84118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99183" y="5078093"/>
            <a:ext cx="1647690" cy="1127174"/>
          </a:xfrm>
          <a:prstGeom prst="rect">
            <a:avLst/>
          </a:prstGeom>
          <a:noFill/>
          <a:ln>
            <a:noFill/>
          </a:ln>
          <a:effectLst>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8" name="Стрелка вниз 52">
            <a:extLst>
              <a:ext uri="{FF2B5EF4-FFF2-40B4-BE49-F238E27FC236}">
                <a16:creationId xmlns:a16="http://schemas.microsoft.com/office/drawing/2014/main" id="{6CC72A43-E5FA-4ABB-9738-2313F2C95753}"/>
              </a:ext>
            </a:extLst>
          </p:cNvPr>
          <p:cNvSpPr>
            <a:spLocks noChangeArrowheads="1"/>
          </p:cNvSpPr>
          <p:nvPr/>
        </p:nvSpPr>
        <p:spPr bwMode="auto">
          <a:xfrm>
            <a:off x="7132449" y="2937041"/>
            <a:ext cx="301625" cy="503238"/>
          </a:xfrm>
          <a:prstGeom prst="downArrow">
            <a:avLst>
              <a:gd name="adj1" fmla="val 50000"/>
              <a:gd name="adj2" fmla="val 49945"/>
            </a:avLst>
          </a:prstGeom>
          <a:solidFill>
            <a:schemeClr val="accent1">
              <a:alpha val="41960"/>
            </a:schemeClr>
          </a:solidFill>
          <a:ln w="9525" algn="ctr">
            <a:solidFill>
              <a:schemeClr val="tx1"/>
            </a:solidFill>
            <a:round/>
            <a:headEnd/>
            <a:tailEnd/>
          </a:ln>
        </p:spPr>
        <p:txBody>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endParaRPr lang="ru-RU"/>
          </a:p>
        </p:txBody>
      </p:sp>
      <p:sp>
        <p:nvSpPr>
          <p:cNvPr id="49" name="Rectangle 8">
            <a:extLst>
              <a:ext uri="{FF2B5EF4-FFF2-40B4-BE49-F238E27FC236}">
                <a16:creationId xmlns:a16="http://schemas.microsoft.com/office/drawing/2014/main" id="{61F32B9B-36D0-4FDF-9817-367DE609E3B3}"/>
              </a:ext>
            </a:extLst>
          </p:cNvPr>
          <p:cNvSpPr>
            <a:spLocks noChangeArrowheads="1"/>
          </p:cNvSpPr>
          <p:nvPr/>
        </p:nvSpPr>
        <p:spPr bwMode="auto">
          <a:xfrm>
            <a:off x="1730829" y="1068990"/>
            <a:ext cx="9143999"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pPr algn="ctr"/>
            <a:r>
              <a:rPr kumimoji="0" lang="en-US" sz="1600" dirty="0">
                <a:solidFill>
                  <a:srgbClr val="7030A0"/>
                </a:solidFill>
              </a:rPr>
              <a:t>The most resent types of motion and energy transmission.</a:t>
            </a:r>
          </a:p>
          <a:p>
            <a:pPr algn="ctr"/>
            <a:r>
              <a:rPr kumimoji="0" lang="en-US" sz="1600" b="1" dirty="0">
                <a:solidFill>
                  <a:srgbClr val="7030A0"/>
                </a:solidFill>
              </a:rPr>
              <a:t>Nature</a:t>
            </a:r>
            <a:r>
              <a:rPr kumimoji="0" lang="en-US" sz="1600" dirty="0">
                <a:solidFill>
                  <a:srgbClr val="7030A0"/>
                </a:solidFill>
              </a:rPr>
              <a:t>       vs.     </a:t>
            </a:r>
            <a:r>
              <a:rPr kumimoji="0" lang="en-US" sz="1600" b="1" dirty="0">
                <a:solidFill>
                  <a:srgbClr val="7030A0"/>
                </a:solidFill>
              </a:rPr>
              <a:t>Technique</a:t>
            </a:r>
          </a:p>
          <a:p>
            <a:pPr algn="just"/>
            <a:endParaRPr kumimoji="0" lang="en-US" sz="1600" dirty="0">
              <a:solidFill>
                <a:srgbClr val="7030A0"/>
              </a:solidFill>
            </a:endParaRPr>
          </a:p>
          <a:p>
            <a:pPr indent="806450" algn="just">
              <a:tabLst>
                <a:tab pos="6011863" algn="l"/>
              </a:tabLst>
            </a:pPr>
            <a:r>
              <a:rPr kumimoji="0" lang="en-US" sz="1600" dirty="0">
                <a:solidFill>
                  <a:srgbClr val="7030A0"/>
                </a:solidFill>
              </a:rPr>
              <a:t>Forward and backward motion	Rotation</a:t>
            </a:r>
            <a:endParaRPr kumimoji="0" lang="ru-RU" sz="1600" dirty="0">
              <a:solidFill>
                <a:srgbClr val="7030A0"/>
              </a:solidFill>
            </a:endParaRPr>
          </a:p>
        </p:txBody>
      </p:sp>
      <p:sp>
        <p:nvSpPr>
          <p:cNvPr id="50" name="Номер слайда 1">
            <a:extLst>
              <a:ext uri="{FF2B5EF4-FFF2-40B4-BE49-F238E27FC236}">
                <a16:creationId xmlns:a16="http://schemas.microsoft.com/office/drawing/2014/main" id="{D66D4AB4-4DF3-494D-9F5B-73CF96851248}"/>
              </a:ext>
            </a:extLst>
          </p:cNvPr>
          <p:cNvSpPr>
            <a:spLocks noGrp="1"/>
          </p:cNvSpPr>
          <p:nvPr/>
        </p:nvSpPr>
        <p:spPr bwMode="auto">
          <a:xfrm>
            <a:off x="8242111" y="5729454"/>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ru-RU"/>
            </a:defPPr>
            <a:lvl1pPr algn="r" rtl="0" fontAlgn="base">
              <a:spcBef>
                <a:spcPct val="0"/>
              </a:spcBef>
              <a:spcAft>
                <a:spcPct val="0"/>
              </a:spcAft>
              <a:defRPr kumimoji="0" sz="1200" kern="1200">
                <a:solidFill>
                  <a:schemeClr val="tx1"/>
                </a:solidFill>
                <a:effectLst>
                  <a:outerShdw blurRad="38100" dist="38100" dir="2700000" algn="tl">
                    <a:srgbClr val="000000"/>
                  </a:outerShdw>
                </a:effectLst>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pPr>
              <a:defRPr/>
            </a:pPr>
            <a:fld id="{CB6A9628-8EFD-4BF4-855F-1CA06EBC3C22}" type="slidenum">
              <a:rPr lang="ru-RU" smtClean="0"/>
              <a:pPr>
                <a:defRPr/>
              </a:pPr>
              <a:t>9</a:t>
            </a:fld>
            <a:endParaRPr lang="ru-RU"/>
          </a:p>
        </p:txBody>
      </p:sp>
      <p:pic>
        <p:nvPicPr>
          <p:cNvPr id="51" name="Picture 11">
            <a:extLst>
              <a:ext uri="{FF2B5EF4-FFF2-40B4-BE49-F238E27FC236}">
                <a16:creationId xmlns:a16="http://schemas.microsoft.com/office/drawing/2014/main" id="{38F3C26B-0742-4827-9173-47416FC19F4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81892" y="2416916"/>
            <a:ext cx="841375"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12">
            <a:extLst>
              <a:ext uri="{FF2B5EF4-FFF2-40B4-BE49-F238E27FC236}">
                <a16:creationId xmlns:a16="http://schemas.microsoft.com/office/drawing/2014/main" id="{F7E3AF6F-B375-422A-80D7-76E86771E6E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56279" y="2358179"/>
            <a:ext cx="1471613"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 name="Picture 14">
            <a:extLst>
              <a:ext uri="{FF2B5EF4-FFF2-40B4-BE49-F238E27FC236}">
                <a16:creationId xmlns:a16="http://schemas.microsoft.com/office/drawing/2014/main" id="{3314C16D-B723-426C-98B1-F7BBCB950CB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63004" y="2197841"/>
            <a:ext cx="796925" cy="1042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Правая фигурная скобка 53">
            <a:extLst>
              <a:ext uri="{FF2B5EF4-FFF2-40B4-BE49-F238E27FC236}">
                <a16:creationId xmlns:a16="http://schemas.microsoft.com/office/drawing/2014/main" id="{7AA4B70D-F839-48DC-836B-3B4A673D9F7D}"/>
              </a:ext>
            </a:extLst>
          </p:cNvPr>
          <p:cNvSpPr>
            <a:spLocks/>
          </p:cNvSpPr>
          <p:nvPr/>
        </p:nvSpPr>
        <p:spPr bwMode="auto">
          <a:xfrm rot="5400000">
            <a:off x="3947129" y="1181202"/>
            <a:ext cx="471487" cy="3952875"/>
          </a:xfrm>
          <a:prstGeom prst="rightBrace">
            <a:avLst>
              <a:gd name="adj1" fmla="val 8345"/>
              <a:gd name="adj2" fmla="val 50000"/>
            </a:avLst>
          </a:prstGeom>
          <a:noFill/>
          <a:ln w="9525" algn="ctr">
            <a:solidFill>
              <a:srgbClr val="002060"/>
            </a:solidFill>
            <a:round/>
            <a:headEnd/>
            <a:tailEnd/>
          </a:ln>
          <a:extLst>
            <a:ext uri="{909E8E84-426E-40DD-AFC4-6F175D3DCCD1}">
              <a14:hiddenFill xmlns:a14="http://schemas.microsoft.com/office/drawing/2010/main">
                <a:solidFill>
                  <a:srgbClr val="FFFFFF"/>
                </a:solidFill>
              </a14:hiddenFill>
            </a:ext>
          </a:extLst>
        </p:spPr>
        <p:txBody>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endParaRPr lang="ru-RU"/>
          </a:p>
        </p:txBody>
      </p:sp>
      <p:pic>
        <p:nvPicPr>
          <p:cNvPr id="55" name="Рисунок 54">
            <a:extLst>
              <a:ext uri="{FF2B5EF4-FFF2-40B4-BE49-F238E27FC236}">
                <a16:creationId xmlns:a16="http://schemas.microsoft.com/office/drawing/2014/main" id="{554B04A9-7367-4CA0-BAC8-3E928E95D6A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76420" y="4618647"/>
            <a:ext cx="3048000" cy="1714500"/>
          </a:xfrm>
          <a:prstGeom prst="rect">
            <a:avLst/>
          </a:prstGeom>
          <a:effectLst>
            <a:softEdge rad="127000"/>
          </a:effectLst>
        </p:spPr>
      </p:pic>
      <p:pic>
        <p:nvPicPr>
          <p:cNvPr id="56" name="Picture 2">
            <a:extLst>
              <a:ext uri="{FF2B5EF4-FFF2-40B4-BE49-F238E27FC236}">
                <a16:creationId xmlns:a16="http://schemas.microsoft.com/office/drawing/2014/main" id="{0008C056-F880-4D6F-9956-872494B06E3C}"/>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012074" y="1329539"/>
            <a:ext cx="598983" cy="602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85061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Международный">
  <a:themeElements>
    <a:clrScheme name="1_Международный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fontScheme name="1_Международный">
      <a:majorFont>
        <a:latin typeface="Times New Roman"/>
        <a:ea typeface=""/>
        <a:cs typeface=""/>
      </a:majorFont>
      <a:minorFont>
        <a:latin typeface="Technic"/>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6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6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Международный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1_Международный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1_Международный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1_Международный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1_Международный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1_Международный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1_Международный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1_Международный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23">
  <a:themeElements>
    <a:clrScheme name="1_Международный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fontScheme name="1_Международный">
      <a:majorFont>
        <a:latin typeface="Times New Roman"/>
        <a:ea typeface=""/>
        <a:cs typeface=""/>
      </a:majorFont>
      <a:minorFont>
        <a:latin typeface="Technic"/>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32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32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Международный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1_Международный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1_Международный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1_Международный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1_Международный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1_Международный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1_Международный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1_Международный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Тема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Тема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29598</TotalTime>
  <Words>2254</Words>
  <Application>Microsoft Office PowerPoint</Application>
  <PresentationFormat>Широкоэкранный</PresentationFormat>
  <Paragraphs>330</Paragraphs>
  <Slides>33</Slides>
  <Notes>33</Notes>
  <HiddenSlides>0</HiddenSlides>
  <MMClips>0</MMClips>
  <ScaleCrop>false</ScaleCrop>
  <HeadingPairs>
    <vt:vector size="6" baseType="variant">
      <vt:variant>
        <vt:lpstr>Использованные шрифты</vt:lpstr>
      </vt:variant>
      <vt:variant>
        <vt:i4>7</vt:i4>
      </vt:variant>
      <vt:variant>
        <vt:lpstr>Тема</vt:lpstr>
      </vt:variant>
      <vt:variant>
        <vt:i4>2</vt:i4>
      </vt:variant>
      <vt:variant>
        <vt:lpstr>Заголовки слайдов</vt:lpstr>
      </vt:variant>
      <vt:variant>
        <vt:i4>33</vt:i4>
      </vt:variant>
    </vt:vector>
  </HeadingPairs>
  <TitlesOfParts>
    <vt:vector size="42" baseType="lpstr">
      <vt:lpstr>Arial</vt:lpstr>
      <vt:lpstr>Cambria</vt:lpstr>
      <vt:lpstr>Cambria Math</vt:lpstr>
      <vt:lpstr>Comic Sans MS</vt:lpstr>
      <vt:lpstr>Dutch801 Rm BT</vt:lpstr>
      <vt:lpstr>Technic</vt:lpstr>
      <vt:lpstr>Times New Roman</vt:lpstr>
      <vt:lpstr>1_Международный</vt:lpstr>
      <vt:lpstr>123</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Дом</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Информационные технологии – резерв повышения производительности труда и конкурентоспособности промышленной продукции</dc:title>
  <dc:creator>Леонид</dc:creator>
  <cp:lastModifiedBy>Alexey Kornaev</cp:lastModifiedBy>
  <cp:revision>1520</cp:revision>
  <dcterms:created xsi:type="dcterms:W3CDTF">2006-04-24T07:21:38Z</dcterms:created>
  <dcterms:modified xsi:type="dcterms:W3CDTF">2020-09-30T15:28:20Z</dcterms:modified>
</cp:coreProperties>
</file>